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4" r:id="rId3"/>
  </p:sldMasterIdLst>
  <p:notesMasterIdLst>
    <p:notesMasterId r:id="rId23"/>
  </p:notesMasterIdLst>
  <p:sldIdLst>
    <p:sldId id="271" r:id="rId4"/>
    <p:sldId id="272" r:id="rId5"/>
    <p:sldId id="273" r:id="rId6"/>
    <p:sldId id="274"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14"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3075"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AU" altLang="en-US"/>
          </a:p>
        </p:txBody>
      </p:sp>
      <p:sp>
        <p:nvSpPr>
          <p:cNvPr id="3076"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AU" altLang="en-US"/>
          </a:p>
        </p:txBody>
      </p:sp>
      <p:sp>
        <p:nvSpPr>
          <p:cNvPr id="3077"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AU" altLang="en-US"/>
          </a:p>
        </p:txBody>
      </p:sp>
      <p:sp>
        <p:nvSpPr>
          <p:cNvPr id="3078"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fld id="{4EC3E6AC-A2BA-4011-935E-2C6C5E55EB00}"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D79AF49-068F-49B4-A2BC-CD71EFA512CE}" type="slidenum">
              <a:rPr lang="en-AU" altLang="en-US"/>
              <a:pPr/>
              <a:t>10</a:t>
            </a:fld>
            <a:endParaRPr lang="en-AU" altLang="en-US"/>
          </a:p>
        </p:txBody>
      </p:sp>
      <p:sp>
        <p:nvSpPr>
          <p:cNvPr id="24577" name="Rectangle 1"/>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AU" altLang="en-US" sz="2000">
              <a:latin typeface="Arial" panose="020B0604020202020204" pitchFamily="34" charset="0"/>
              <a:ea typeface="Microsoft YaHei" panose="020B0503020204020204" pitchFamily="34" charset="-122"/>
            </a:endParaRPr>
          </a:p>
        </p:txBody>
      </p:sp>
      <p:sp>
        <p:nvSpPr>
          <p:cNvPr id="24578" name="Rectangle 2"/>
          <p:cNvSpPr txBox="1">
            <a:spLocks noGrp="1" noRot="1" noChangeAspect="1" noChangeArrowheads="1"/>
          </p:cNvSpPr>
          <p:nvPr>
            <p:ph type="sldImg" idx="1"/>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7BA23802-266B-4A8E-8ED5-AD61CB870C64}" type="slidenum">
              <a:rPr lang="en-AU" altLang="en-US"/>
              <a:pPr/>
              <a:t>11</a:t>
            </a:fld>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D3B218-5A22-4394-AD27-F93B440B4B5A}" type="slidenum">
              <a:rPr lang="en-AU" altLang="en-US"/>
              <a:pPr/>
              <a:t>12</a:t>
            </a:fld>
            <a:endParaRPr lang="en-AU" altLang="en-US"/>
          </a:p>
        </p:txBody>
      </p:sp>
      <p:sp>
        <p:nvSpPr>
          <p:cNvPr id="2662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41E5DF7-39C3-4D3E-8F9C-A8C96917599C}" type="slidenum">
              <a:rPr lang="en-AU" altLang="en-US"/>
              <a:pPr/>
              <a:t>13</a:t>
            </a:fld>
            <a:endParaRPr lang="en-AU" altLang="en-US"/>
          </a:p>
        </p:txBody>
      </p:sp>
      <p:sp>
        <p:nvSpPr>
          <p:cNvPr id="2764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37D5F7-7391-4994-B60F-74CDAF14EEC4}" type="slidenum">
              <a:rPr lang="en-AU" altLang="en-US"/>
              <a:pPr/>
              <a:t>14</a:t>
            </a:fld>
            <a:endParaRPr lang="en-AU" altLang="en-US"/>
          </a:p>
        </p:txBody>
      </p:sp>
      <p:sp>
        <p:nvSpPr>
          <p:cNvPr id="2867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22C126-6C35-4F38-B54E-1B4C6394BC24}" type="slidenum">
              <a:rPr lang="en-AU" altLang="en-US"/>
              <a:pPr/>
              <a:t>15</a:t>
            </a:fld>
            <a:endParaRPr lang="en-AU" altLang="en-US"/>
          </a:p>
        </p:txBody>
      </p:sp>
      <p:sp>
        <p:nvSpPr>
          <p:cNvPr id="2969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9A5115-637D-41A4-BBDA-6C2E3257ED72}" type="slidenum">
              <a:rPr lang="en-AU" altLang="en-US"/>
              <a:pPr/>
              <a:t>16</a:t>
            </a:fld>
            <a:endParaRPr lang="en-AU" altLang="en-US"/>
          </a:p>
        </p:txBody>
      </p:sp>
      <p:sp>
        <p:nvSpPr>
          <p:cNvPr id="3072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CFD87A-336B-4F37-BF9E-DCE0BCEA2B14}" type="slidenum">
              <a:rPr lang="en-AU" altLang="en-US"/>
              <a:pPr/>
              <a:t>17</a:t>
            </a:fld>
            <a:endParaRPr lang="en-AU" altLang="en-US"/>
          </a:p>
        </p:txBody>
      </p:sp>
      <p:sp>
        <p:nvSpPr>
          <p:cNvPr id="3174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644211-0B3D-43BB-9FC7-589393E9E733}" type="slidenum">
              <a:rPr lang="en-AU" altLang="en-US"/>
              <a:pPr/>
              <a:t>18</a:t>
            </a:fld>
            <a:endParaRPr lang="en-AU" altLang="en-US"/>
          </a:p>
        </p:txBody>
      </p:sp>
      <p:sp>
        <p:nvSpPr>
          <p:cNvPr id="3276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4F66213-66B6-410E-9D8C-A07DD5AFEEC7}" type="slidenum">
              <a:rPr lang="en-AU" altLang="en-US"/>
              <a:pPr/>
              <a:t>19</a:t>
            </a:fld>
            <a:endParaRPr lang="en-AU" altLang="en-US"/>
          </a:p>
        </p:txBody>
      </p:sp>
      <p:sp>
        <p:nvSpPr>
          <p:cNvPr id="337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7A861A3-9FC4-463D-9803-E40994BBE554}" type="slidenum">
              <a:rPr lang="en-AU" altLang="en-US"/>
              <a:pPr/>
              <a:t>5</a:t>
            </a:fld>
            <a:endParaRPr lang="en-AU" altLang="en-US"/>
          </a:p>
        </p:txBody>
      </p:sp>
      <p:sp>
        <p:nvSpPr>
          <p:cNvPr id="19457" name="Rectangle 1"/>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AU" altLang="en-US" sz="2000">
              <a:latin typeface="Arial" panose="020B0604020202020204" pitchFamily="34" charset="0"/>
              <a:ea typeface="Microsoft YaHei" panose="020B0503020204020204" pitchFamily="34" charset="-122"/>
            </a:endParaRPr>
          </a:p>
        </p:txBody>
      </p:sp>
      <p:sp>
        <p:nvSpPr>
          <p:cNvPr id="19458" name="Rectangle 2"/>
          <p:cNvSpPr txBox="1">
            <a:spLocks noGrp="1" noRot="1" noChangeAspect="1" noChangeArrowheads="1"/>
          </p:cNvSpPr>
          <p:nvPr>
            <p:ph type="sldImg" idx="1"/>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51C979-8400-4C2C-ABB1-6CF03D20977A}" type="slidenum">
              <a:rPr lang="en-AU" altLang="en-US"/>
              <a:pPr/>
              <a:t>6</a:t>
            </a:fld>
            <a:endParaRPr lang="en-AU" altLang="en-US"/>
          </a:p>
        </p:txBody>
      </p:sp>
      <p:sp>
        <p:nvSpPr>
          <p:cNvPr id="20481" name="Rectangle 1"/>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AU" altLang="en-US" sz="2000">
              <a:latin typeface="Arial" panose="020B0604020202020204" pitchFamily="34" charset="0"/>
              <a:ea typeface="Microsoft YaHei" panose="020B0503020204020204" pitchFamily="34" charset="-122"/>
            </a:endParaRPr>
          </a:p>
        </p:txBody>
      </p:sp>
      <p:sp>
        <p:nvSpPr>
          <p:cNvPr id="20482" name="Rectangle 2"/>
          <p:cNvSpPr txBox="1">
            <a:spLocks noGrp="1" noRot="1" noChangeAspect="1" noChangeArrowheads="1"/>
          </p:cNvSpPr>
          <p:nvPr>
            <p:ph type="sldImg" idx="1"/>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0E7A348-B23D-4B53-9A32-3709B5959C24}" type="slidenum">
              <a:rPr lang="en-AU" altLang="en-US"/>
              <a:pPr/>
              <a:t>7</a:t>
            </a:fld>
            <a:endParaRPr lang="en-AU" altLang="en-US"/>
          </a:p>
        </p:txBody>
      </p:sp>
      <p:sp>
        <p:nvSpPr>
          <p:cNvPr id="21505" name="Rectangle 1"/>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AU" altLang="en-US" sz="2000">
              <a:latin typeface="Arial" panose="020B0604020202020204" pitchFamily="34" charset="0"/>
              <a:ea typeface="Microsoft YaHei" panose="020B0503020204020204" pitchFamily="34" charset="-122"/>
            </a:endParaRPr>
          </a:p>
        </p:txBody>
      </p:sp>
      <p:sp>
        <p:nvSpPr>
          <p:cNvPr id="21506" name="Rectangle 2"/>
          <p:cNvSpPr txBox="1">
            <a:spLocks noGrp="1" noRot="1" noChangeAspect="1" noChangeArrowheads="1"/>
          </p:cNvSpPr>
          <p:nvPr>
            <p:ph type="sldImg" idx="1"/>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78673A3A-A9AB-4A35-A2CA-1E0D80FCEFDD}" type="slidenum">
              <a:rPr lang="en-AU" altLang="en-US"/>
              <a:pPr/>
              <a:t>8</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DC399F-1B2C-42F9-92FA-0B9200749992}" type="slidenum">
              <a:rPr lang="en-AU" altLang="en-US"/>
              <a:pPr/>
              <a:t>9</a:t>
            </a:fld>
            <a:endParaRPr lang="en-AU" altLang="en-US"/>
          </a:p>
        </p:txBody>
      </p:sp>
      <p:sp>
        <p:nvSpPr>
          <p:cNvPr id="2355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Slide Number Placeholder 3"/>
          <p:cNvSpPr>
            <a:spLocks noGrp="1"/>
          </p:cNvSpPr>
          <p:nvPr>
            <p:ph type="sldNum" idx="10"/>
          </p:nvPr>
        </p:nvSpPr>
        <p:spPr/>
        <p:txBody>
          <a:bodyPr/>
          <a:lstStyle>
            <a:lvl1pPr>
              <a:defRPr/>
            </a:lvl1pPr>
          </a:lstStyle>
          <a:p>
            <a:fld id="{106B571C-21A0-4BF7-9162-DD87B29E3E65}" type="slidenum">
              <a:rPr lang="en-AU" altLang="en-US"/>
              <a:pPr/>
              <a:t>‹#›</a:t>
            </a:fld>
            <a:endParaRPr lang="en-AU" altLang="en-US"/>
          </a:p>
        </p:txBody>
      </p:sp>
    </p:spTree>
    <p:extLst>
      <p:ext uri="{BB962C8B-B14F-4D97-AF65-F5344CB8AC3E}">
        <p14:creationId xmlns:p14="http://schemas.microsoft.com/office/powerpoint/2010/main" val="229288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idx="10"/>
          </p:nvPr>
        </p:nvSpPr>
        <p:spPr/>
        <p:txBody>
          <a:bodyPr/>
          <a:lstStyle>
            <a:lvl1pPr>
              <a:defRPr/>
            </a:lvl1pPr>
          </a:lstStyle>
          <a:p>
            <a:fld id="{2B851CB6-D76C-4140-9A91-109840BC631F}" type="slidenum">
              <a:rPr lang="en-AU" altLang="en-US"/>
              <a:pPr/>
              <a:t>‹#›</a:t>
            </a:fld>
            <a:endParaRPr lang="en-AU" altLang="en-US"/>
          </a:p>
        </p:txBody>
      </p:sp>
    </p:spTree>
    <p:extLst>
      <p:ext uri="{BB962C8B-B14F-4D97-AF65-F5344CB8AC3E}">
        <p14:creationId xmlns:p14="http://schemas.microsoft.com/office/powerpoint/2010/main" val="363020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22363"/>
            <a:ext cx="2741613" cy="50069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1122363"/>
            <a:ext cx="8077200" cy="50069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idx="10"/>
          </p:nvPr>
        </p:nvSpPr>
        <p:spPr/>
        <p:txBody>
          <a:bodyPr/>
          <a:lstStyle>
            <a:lvl1pPr>
              <a:defRPr/>
            </a:lvl1pPr>
          </a:lstStyle>
          <a:p>
            <a:fld id="{CE9CF4ED-8B42-4A14-9CEF-DD38C3A597C9}" type="slidenum">
              <a:rPr lang="en-AU" altLang="en-US"/>
              <a:pPr/>
              <a:t>‹#›</a:t>
            </a:fld>
            <a:endParaRPr lang="en-AU" altLang="en-US"/>
          </a:p>
        </p:txBody>
      </p:sp>
    </p:spTree>
    <p:extLst>
      <p:ext uri="{BB962C8B-B14F-4D97-AF65-F5344CB8AC3E}">
        <p14:creationId xmlns:p14="http://schemas.microsoft.com/office/powerpoint/2010/main" val="154197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2413" cy="2386012"/>
          </a:xfrm>
        </p:spPr>
        <p:txBody>
          <a:bodyPr/>
          <a:lstStyle/>
          <a:p>
            <a:r>
              <a:rPr lang="en-US"/>
              <a:t>Click to edit Master title style</a:t>
            </a:r>
            <a:endParaRPr lang="en-AU"/>
          </a:p>
        </p:txBody>
      </p:sp>
      <p:sp>
        <p:nvSpPr>
          <p:cNvPr id="3" name="Slide Number Placeholder 2"/>
          <p:cNvSpPr>
            <a:spLocks noGrp="1"/>
          </p:cNvSpPr>
          <p:nvPr>
            <p:ph type="sldNum" idx="10"/>
          </p:nvPr>
        </p:nvSpPr>
        <p:spPr>
          <a:xfrm>
            <a:off x="8990013" y="6416675"/>
            <a:ext cx="2741612" cy="363538"/>
          </a:xfrm>
        </p:spPr>
        <p:txBody>
          <a:bodyPr/>
          <a:lstStyle>
            <a:lvl1pPr>
              <a:defRPr/>
            </a:lvl1pPr>
          </a:lstStyle>
          <a:p>
            <a:fld id="{BFADE0B8-66E0-4233-958C-E671BA3FD274}" type="slidenum">
              <a:rPr lang="en-AU" altLang="en-US"/>
              <a:pPr/>
              <a:t>‹#›</a:t>
            </a:fld>
            <a:endParaRPr lang="en-AU" altLang="en-US"/>
          </a:p>
        </p:txBody>
      </p:sp>
    </p:spTree>
    <p:extLst>
      <p:ext uri="{BB962C8B-B14F-4D97-AF65-F5344CB8AC3E}">
        <p14:creationId xmlns:p14="http://schemas.microsoft.com/office/powerpoint/2010/main" val="6200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Slide Number Placeholder 3"/>
          <p:cNvSpPr>
            <a:spLocks noGrp="1"/>
          </p:cNvSpPr>
          <p:nvPr>
            <p:ph type="sldNum" idx="10"/>
          </p:nvPr>
        </p:nvSpPr>
        <p:spPr/>
        <p:txBody>
          <a:bodyPr/>
          <a:lstStyle>
            <a:lvl1pPr>
              <a:defRPr/>
            </a:lvl1pPr>
          </a:lstStyle>
          <a:p>
            <a:fld id="{E27E5E64-6102-4902-8FCC-251213FE49C6}" type="slidenum">
              <a:rPr lang="en-AU" altLang="en-US"/>
              <a:pPr/>
              <a:t>‹#›</a:t>
            </a:fld>
            <a:endParaRPr lang="en-AU" altLang="en-US"/>
          </a:p>
        </p:txBody>
      </p:sp>
    </p:spTree>
    <p:extLst>
      <p:ext uri="{BB962C8B-B14F-4D97-AF65-F5344CB8AC3E}">
        <p14:creationId xmlns:p14="http://schemas.microsoft.com/office/powerpoint/2010/main" val="148394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idx="10"/>
          </p:nvPr>
        </p:nvSpPr>
        <p:spPr/>
        <p:txBody>
          <a:bodyPr/>
          <a:lstStyle>
            <a:lvl1pPr>
              <a:defRPr/>
            </a:lvl1pPr>
          </a:lstStyle>
          <a:p>
            <a:fld id="{7F9032D6-7597-4A09-AB98-FB2C61DA9E5A}" type="slidenum">
              <a:rPr lang="en-AU" altLang="en-US"/>
              <a:pPr/>
              <a:t>‹#›</a:t>
            </a:fld>
            <a:endParaRPr lang="en-AU" altLang="en-US"/>
          </a:p>
        </p:txBody>
      </p:sp>
    </p:spTree>
    <p:extLst>
      <p:ext uri="{BB962C8B-B14F-4D97-AF65-F5344CB8AC3E}">
        <p14:creationId xmlns:p14="http://schemas.microsoft.com/office/powerpoint/2010/main" val="3053589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idx="10"/>
          </p:nvPr>
        </p:nvSpPr>
        <p:spPr/>
        <p:txBody>
          <a:bodyPr/>
          <a:lstStyle>
            <a:lvl1pPr>
              <a:defRPr/>
            </a:lvl1pPr>
          </a:lstStyle>
          <a:p>
            <a:fld id="{56150DC2-EEB3-44D4-8D65-AFF53C1D5648}" type="slidenum">
              <a:rPr lang="en-AU" altLang="en-US"/>
              <a:pPr/>
              <a:t>‹#›</a:t>
            </a:fld>
            <a:endParaRPr lang="en-AU" altLang="en-US"/>
          </a:p>
        </p:txBody>
      </p:sp>
    </p:spTree>
    <p:extLst>
      <p:ext uri="{BB962C8B-B14F-4D97-AF65-F5344CB8AC3E}">
        <p14:creationId xmlns:p14="http://schemas.microsoft.com/office/powerpoint/2010/main" val="333744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4963"/>
            <a:ext cx="5408613"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0613" y="1604963"/>
            <a:ext cx="54102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idx="10"/>
          </p:nvPr>
        </p:nvSpPr>
        <p:spPr/>
        <p:txBody>
          <a:bodyPr/>
          <a:lstStyle>
            <a:lvl1pPr>
              <a:defRPr/>
            </a:lvl1pPr>
          </a:lstStyle>
          <a:p>
            <a:fld id="{BA2E15E7-7EC6-462E-A36B-7C6044F528F5}" type="slidenum">
              <a:rPr lang="en-AU" altLang="en-US"/>
              <a:pPr/>
              <a:t>‹#›</a:t>
            </a:fld>
            <a:endParaRPr lang="en-AU" altLang="en-US"/>
          </a:p>
        </p:txBody>
      </p:sp>
    </p:spTree>
    <p:extLst>
      <p:ext uri="{BB962C8B-B14F-4D97-AF65-F5344CB8AC3E}">
        <p14:creationId xmlns:p14="http://schemas.microsoft.com/office/powerpoint/2010/main" val="460897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idx="10"/>
          </p:nvPr>
        </p:nvSpPr>
        <p:spPr/>
        <p:txBody>
          <a:bodyPr/>
          <a:lstStyle>
            <a:lvl1pPr>
              <a:defRPr/>
            </a:lvl1pPr>
          </a:lstStyle>
          <a:p>
            <a:fld id="{0BCD5991-8607-4C8B-8CDB-B9B1F64F7A24}" type="slidenum">
              <a:rPr lang="en-AU" altLang="en-US"/>
              <a:pPr/>
              <a:t>‹#›</a:t>
            </a:fld>
            <a:endParaRPr lang="en-AU" altLang="en-US"/>
          </a:p>
        </p:txBody>
      </p:sp>
    </p:spTree>
    <p:extLst>
      <p:ext uri="{BB962C8B-B14F-4D97-AF65-F5344CB8AC3E}">
        <p14:creationId xmlns:p14="http://schemas.microsoft.com/office/powerpoint/2010/main" val="29585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idx="10"/>
          </p:nvPr>
        </p:nvSpPr>
        <p:spPr/>
        <p:txBody>
          <a:bodyPr/>
          <a:lstStyle>
            <a:lvl1pPr>
              <a:defRPr/>
            </a:lvl1pPr>
          </a:lstStyle>
          <a:p>
            <a:fld id="{AC8D0DE9-BC24-4C4C-A9BA-F1FC1731011E}" type="slidenum">
              <a:rPr lang="en-AU" altLang="en-US"/>
              <a:pPr/>
              <a:t>‹#›</a:t>
            </a:fld>
            <a:endParaRPr lang="en-AU" altLang="en-US"/>
          </a:p>
        </p:txBody>
      </p:sp>
    </p:spTree>
    <p:extLst>
      <p:ext uri="{BB962C8B-B14F-4D97-AF65-F5344CB8AC3E}">
        <p14:creationId xmlns:p14="http://schemas.microsoft.com/office/powerpoint/2010/main" val="3079501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8DC7FA67-B41E-44D9-A54B-4C0D523E581D}" type="slidenum">
              <a:rPr lang="en-AU" altLang="en-US"/>
              <a:pPr/>
              <a:t>‹#›</a:t>
            </a:fld>
            <a:endParaRPr lang="en-AU" altLang="en-US"/>
          </a:p>
        </p:txBody>
      </p:sp>
    </p:spTree>
    <p:extLst>
      <p:ext uri="{BB962C8B-B14F-4D97-AF65-F5344CB8AC3E}">
        <p14:creationId xmlns:p14="http://schemas.microsoft.com/office/powerpoint/2010/main" val="238286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idx="10"/>
          </p:nvPr>
        </p:nvSpPr>
        <p:spPr/>
        <p:txBody>
          <a:bodyPr/>
          <a:lstStyle>
            <a:lvl1pPr>
              <a:defRPr/>
            </a:lvl1pPr>
          </a:lstStyle>
          <a:p>
            <a:fld id="{170D32E5-E699-4286-9A7F-E7C22F46FC4F}" type="slidenum">
              <a:rPr lang="en-AU" altLang="en-US"/>
              <a:pPr/>
              <a:t>‹#›</a:t>
            </a:fld>
            <a:endParaRPr lang="en-AU" altLang="en-US"/>
          </a:p>
        </p:txBody>
      </p:sp>
    </p:spTree>
    <p:extLst>
      <p:ext uri="{BB962C8B-B14F-4D97-AF65-F5344CB8AC3E}">
        <p14:creationId xmlns:p14="http://schemas.microsoft.com/office/powerpoint/2010/main" val="105080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idx="10"/>
          </p:nvPr>
        </p:nvSpPr>
        <p:spPr/>
        <p:txBody>
          <a:bodyPr/>
          <a:lstStyle>
            <a:lvl1pPr>
              <a:defRPr/>
            </a:lvl1pPr>
          </a:lstStyle>
          <a:p>
            <a:fld id="{DB5B2D15-3B5F-4BDF-B2C6-5C83143468E9}" type="slidenum">
              <a:rPr lang="en-AU" altLang="en-US"/>
              <a:pPr/>
              <a:t>‹#›</a:t>
            </a:fld>
            <a:endParaRPr lang="en-AU" altLang="en-US"/>
          </a:p>
        </p:txBody>
      </p:sp>
    </p:spTree>
    <p:extLst>
      <p:ext uri="{BB962C8B-B14F-4D97-AF65-F5344CB8AC3E}">
        <p14:creationId xmlns:p14="http://schemas.microsoft.com/office/powerpoint/2010/main" val="4101546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idx="10"/>
          </p:nvPr>
        </p:nvSpPr>
        <p:spPr/>
        <p:txBody>
          <a:bodyPr/>
          <a:lstStyle>
            <a:lvl1pPr>
              <a:defRPr/>
            </a:lvl1pPr>
          </a:lstStyle>
          <a:p>
            <a:fld id="{162D897E-C393-4108-87A7-65C7DCBDBBFB}" type="slidenum">
              <a:rPr lang="en-AU" altLang="en-US"/>
              <a:pPr/>
              <a:t>‹#›</a:t>
            </a:fld>
            <a:endParaRPr lang="en-AU" altLang="en-US"/>
          </a:p>
        </p:txBody>
      </p:sp>
    </p:spTree>
    <p:extLst>
      <p:ext uri="{BB962C8B-B14F-4D97-AF65-F5344CB8AC3E}">
        <p14:creationId xmlns:p14="http://schemas.microsoft.com/office/powerpoint/2010/main" val="36714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idx="10"/>
          </p:nvPr>
        </p:nvSpPr>
        <p:spPr/>
        <p:txBody>
          <a:bodyPr/>
          <a:lstStyle>
            <a:lvl1pPr>
              <a:defRPr/>
            </a:lvl1pPr>
          </a:lstStyle>
          <a:p>
            <a:fld id="{6FC22EE7-AE6F-4045-B8EE-9BBD471BC718}" type="slidenum">
              <a:rPr lang="en-AU" altLang="en-US"/>
              <a:pPr/>
              <a:t>‹#›</a:t>
            </a:fld>
            <a:endParaRPr lang="en-AU" altLang="en-US"/>
          </a:p>
        </p:txBody>
      </p:sp>
    </p:spTree>
    <p:extLst>
      <p:ext uri="{BB962C8B-B14F-4D97-AF65-F5344CB8AC3E}">
        <p14:creationId xmlns:p14="http://schemas.microsoft.com/office/powerpoint/2010/main" val="4028314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3050"/>
            <a:ext cx="2741613" cy="58562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3050"/>
            <a:ext cx="8077200" cy="5856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idx="10"/>
          </p:nvPr>
        </p:nvSpPr>
        <p:spPr/>
        <p:txBody>
          <a:bodyPr/>
          <a:lstStyle>
            <a:lvl1pPr>
              <a:defRPr/>
            </a:lvl1pPr>
          </a:lstStyle>
          <a:p>
            <a:fld id="{2C8BF9C7-6E4C-4E52-810B-8A899306213A}" type="slidenum">
              <a:rPr lang="en-AU" altLang="en-US"/>
              <a:pPr/>
              <a:t>‹#›</a:t>
            </a:fld>
            <a:endParaRPr lang="en-AU" altLang="en-US"/>
          </a:p>
        </p:txBody>
      </p:sp>
    </p:spTree>
    <p:extLst>
      <p:ext uri="{BB962C8B-B14F-4D97-AF65-F5344CB8AC3E}">
        <p14:creationId xmlns:p14="http://schemas.microsoft.com/office/powerpoint/2010/main" val="4173546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1213" cy="1143000"/>
          </a:xfrm>
        </p:spPr>
        <p:txBody>
          <a:bodyPr/>
          <a:lstStyle/>
          <a:p>
            <a:r>
              <a:rPr lang="en-US"/>
              <a:t>Click to edit Master title style</a:t>
            </a:r>
            <a:endParaRPr lang="en-AU"/>
          </a:p>
        </p:txBody>
      </p:sp>
      <p:sp>
        <p:nvSpPr>
          <p:cNvPr id="3" name="Slide Number Placeholder 2"/>
          <p:cNvSpPr>
            <a:spLocks noGrp="1"/>
          </p:cNvSpPr>
          <p:nvPr>
            <p:ph type="sldNum" idx="10"/>
          </p:nvPr>
        </p:nvSpPr>
        <p:spPr>
          <a:xfrm>
            <a:off x="8990013" y="6416675"/>
            <a:ext cx="2741612" cy="363538"/>
          </a:xfrm>
        </p:spPr>
        <p:txBody>
          <a:bodyPr/>
          <a:lstStyle>
            <a:lvl1pPr>
              <a:defRPr/>
            </a:lvl1pPr>
          </a:lstStyle>
          <a:p>
            <a:fld id="{0AAE0A69-1A53-44EC-A451-505E855F1EF9}" type="slidenum">
              <a:rPr lang="en-AU" altLang="en-US"/>
              <a:pPr/>
              <a:t>‹#›</a:t>
            </a:fld>
            <a:endParaRPr lang="en-AU" altLang="en-US"/>
          </a:p>
        </p:txBody>
      </p:sp>
    </p:spTree>
    <p:extLst>
      <p:ext uri="{BB962C8B-B14F-4D97-AF65-F5344CB8AC3E}">
        <p14:creationId xmlns:p14="http://schemas.microsoft.com/office/powerpoint/2010/main" val="3207422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2209800" y="4464028"/>
            <a:ext cx="9144000" cy="164149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rgbClr val="E2E2E2"/>
              </a:buClr>
              <a:buSzPts val="9600"/>
              <a:buFont typeface="Corbel"/>
              <a:buNone/>
              <a:defRPr sz="96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2209799" y="3694375"/>
            <a:ext cx="9144000" cy="754025"/>
          </a:xfrm>
          <a:prstGeom prst="rect">
            <a:avLst/>
          </a:prstGeom>
          <a:noFill/>
          <a:ln>
            <a:noFill/>
          </a:ln>
        </p:spPr>
        <p:txBody>
          <a:bodyPr spcFirstLastPara="1" wrap="square" lIns="91425" tIns="45700" rIns="91425" bIns="45700" anchor="b" anchorCtr="0">
            <a:normAutofit/>
          </a:bodyPr>
          <a:lstStyle>
            <a:lvl1pPr lvl="0" algn="r">
              <a:lnSpc>
                <a:spcPct val="90000"/>
              </a:lnSpc>
              <a:spcBef>
                <a:spcPts val="1000"/>
              </a:spcBef>
              <a:spcAft>
                <a:spcPts val="0"/>
              </a:spcAft>
              <a:buClr>
                <a:schemeClr val="lt2"/>
              </a:buClr>
              <a:buSzPts val="3200"/>
              <a:buNone/>
              <a:defRPr sz="3200" b="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2654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2182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8"/>
          <p:cNvSpPr txBox="1">
            <a:spLocks noGrp="1"/>
          </p:cNvSpPr>
          <p:nvPr>
            <p:ph type="ctrTitle"/>
          </p:nvPr>
        </p:nvSpPr>
        <p:spPr>
          <a:xfrm>
            <a:off x="854532" y="4464028"/>
            <a:ext cx="9144000" cy="1641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2E2E2"/>
              </a:buClr>
              <a:buSzPts val="9600"/>
              <a:buFont typeface="Corbel"/>
              <a:buNone/>
              <a:defRPr sz="96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subTitle" idx="1"/>
          </p:nvPr>
        </p:nvSpPr>
        <p:spPr>
          <a:xfrm>
            <a:off x="854532" y="3693674"/>
            <a:ext cx="9144000" cy="754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2"/>
              </a:buClr>
              <a:buSzPts val="3200"/>
              <a:buNone/>
              <a:defRPr sz="3200" b="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6595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1120000" y="1825625"/>
            <a:ext cx="502521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9"/>
          <p:cNvSpPr txBox="1">
            <a:spLocks noGrp="1"/>
          </p:cNvSpPr>
          <p:nvPr>
            <p:ph type="body" idx="2"/>
          </p:nvPr>
        </p:nvSpPr>
        <p:spPr>
          <a:xfrm>
            <a:off x="6319840" y="1825625"/>
            <a:ext cx="503396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4286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1120000" y="1681163"/>
            <a:ext cx="502521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10"/>
          <p:cNvSpPr txBox="1">
            <a:spLocks noGrp="1"/>
          </p:cNvSpPr>
          <p:nvPr>
            <p:ph type="body" idx="2"/>
          </p:nvPr>
        </p:nvSpPr>
        <p:spPr>
          <a:xfrm>
            <a:off x="1120000" y="2505075"/>
            <a:ext cx="502521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10"/>
          <p:cNvSpPr txBox="1">
            <a:spLocks noGrp="1"/>
          </p:cNvSpPr>
          <p:nvPr>
            <p:ph type="body" idx="3"/>
          </p:nvPr>
        </p:nvSpPr>
        <p:spPr>
          <a:xfrm>
            <a:off x="6319840" y="1681163"/>
            <a:ext cx="50355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0"/>
          <p:cNvSpPr txBox="1">
            <a:spLocks noGrp="1"/>
          </p:cNvSpPr>
          <p:nvPr>
            <p:ph type="body" idx="4"/>
          </p:nvPr>
        </p:nvSpPr>
        <p:spPr>
          <a:xfrm>
            <a:off x="6319840" y="2505075"/>
            <a:ext cx="503554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615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idx="10"/>
          </p:nvPr>
        </p:nvSpPr>
        <p:spPr/>
        <p:txBody>
          <a:bodyPr/>
          <a:lstStyle>
            <a:lvl1pPr>
              <a:defRPr/>
            </a:lvl1pPr>
          </a:lstStyle>
          <a:p>
            <a:fld id="{B6310A7A-7194-4122-9F95-CA3962865C3F}" type="slidenum">
              <a:rPr lang="en-AU" altLang="en-US"/>
              <a:pPr/>
              <a:t>‹#›</a:t>
            </a:fld>
            <a:endParaRPr lang="en-AU" altLang="en-US"/>
          </a:p>
        </p:txBody>
      </p:sp>
    </p:spTree>
    <p:extLst>
      <p:ext uri="{BB962C8B-B14F-4D97-AF65-F5344CB8AC3E}">
        <p14:creationId xmlns:p14="http://schemas.microsoft.com/office/powerpoint/2010/main" val="4082262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4565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7956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7" name="Google Shape;57;p13"/>
          <p:cNvSpPr txBox="1">
            <a:spLocks noGrp="1"/>
          </p:cNvSpPr>
          <p:nvPr>
            <p:ph type="body" idx="2"/>
          </p:nvPr>
        </p:nvSpPr>
        <p:spPr>
          <a:xfrm>
            <a:off x="1120000" y="2057400"/>
            <a:ext cx="365202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80865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1120000" y="2057400"/>
            <a:ext cx="365202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998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9788" y="4367160"/>
            <a:ext cx="10515600"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a:spLocks noGrp="1"/>
          </p:cNvSpPr>
          <p:nvPr>
            <p:ph type="pic" idx="2"/>
          </p:nvPr>
        </p:nvSpPr>
        <p:spPr>
          <a:xfrm>
            <a:off x="839788" y="987425"/>
            <a:ext cx="10515600" cy="3379735"/>
          </a:xfrm>
          <a:prstGeom prst="rect">
            <a:avLst/>
          </a:prstGeom>
          <a:noFill/>
          <a:ln>
            <a:noFill/>
          </a:ln>
        </p:spPr>
      </p:sp>
      <p:sp>
        <p:nvSpPr>
          <p:cNvPr id="71" name="Google Shape;71;p15"/>
          <p:cNvSpPr txBox="1">
            <a:spLocks noGrp="1"/>
          </p:cNvSpPr>
          <p:nvPr>
            <p:ph type="body" idx="1"/>
          </p:nvPr>
        </p:nvSpPr>
        <p:spPr>
          <a:xfrm>
            <a:off x="839788" y="5186516"/>
            <a:ext cx="10514012" cy="6824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2" name="Google Shape;7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022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839788" y="365125"/>
            <a:ext cx="10515600" cy="3534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6"/>
          <p:cNvSpPr txBox="1">
            <a:spLocks noGrp="1"/>
          </p:cNvSpPr>
          <p:nvPr>
            <p:ph type="body" idx="1"/>
          </p:nvPr>
        </p:nvSpPr>
        <p:spPr>
          <a:xfrm>
            <a:off x="839788" y="4489399"/>
            <a:ext cx="10514012" cy="150182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8" name="Google Shape;7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7622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446212" y="365125"/>
            <a:ext cx="9302752" cy="29929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4400"/>
              <a:buFont typeface="Corbe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4" name="Google Shape;84;p17"/>
          <p:cNvSpPr txBox="1">
            <a:spLocks noGrp="1"/>
          </p:cNvSpPr>
          <p:nvPr>
            <p:ph type="body" idx="2"/>
          </p:nvPr>
        </p:nvSpPr>
        <p:spPr>
          <a:xfrm>
            <a:off x="838200" y="4501729"/>
            <a:ext cx="10512424"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5" name="Google Shape;8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7"/>
          <p:cNvSpPr txBox="1"/>
          <p:nvPr/>
        </p:nvSpPr>
        <p:spPr>
          <a:xfrm>
            <a:off x="1111044" y="786824"/>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orbel"/>
              <a:buNone/>
            </a:pPr>
            <a:r>
              <a:rPr lang="en-US" sz="8000" b="0" i="0" u="none" strike="noStrike" cap="none">
                <a:solidFill>
                  <a:schemeClr val="lt1"/>
                </a:solidFill>
                <a:latin typeface="Corbel"/>
                <a:ea typeface="Corbel"/>
                <a:cs typeface="Corbel"/>
                <a:sym typeface="Corbel"/>
              </a:rPr>
              <a:t>“</a:t>
            </a:r>
            <a:endParaRPr/>
          </a:p>
        </p:txBody>
      </p:sp>
      <p:sp>
        <p:nvSpPr>
          <p:cNvPr id="89" name="Google Shape;89;p17"/>
          <p:cNvSpPr txBox="1"/>
          <p:nvPr/>
        </p:nvSpPr>
        <p:spPr>
          <a:xfrm>
            <a:off x="10437812"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orbel"/>
              <a:buNone/>
            </a:pPr>
            <a:r>
              <a:rPr lang="en-US" sz="8000" b="0" i="0" u="none" strike="noStrike" cap="none">
                <a:solidFill>
                  <a:schemeClr val="lt1"/>
                </a:solidFill>
                <a:latin typeface="Corbel"/>
                <a:ea typeface="Corbel"/>
                <a:cs typeface="Corbel"/>
                <a:sym typeface="Corbel"/>
              </a:rPr>
              <a:t>”</a:t>
            </a:r>
            <a:endParaRPr/>
          </a:p>
        </p:txBody>
      </p:sp>
    </p:spTree>
    <p:extLst>
      <p:ext uri="{BB962C8B-B14F-4D97-AF65-F5344CB8AC3E}">
        <p14:creationId xmlns:p14="http://schemas.microsoft.com/office/powerpoint/2010/main" val="2029741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839788" y="2326967"/>
            <a:ext cx="10515600"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5400"/>
              <a:buFont typeface="Corbe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8"/>
          <p:cNvSpPr txBox="1">
            <a:spLocks noGrp="1"/>
          </p:cNvSpPr>
          <p:nvPr>
            <p:ph type="body" idx="1"/>
          </p:nvPr>
        </p:nvSpPr>
        <p:spPr>
          <a:xfrm>
            <a:off x="839788" y="4850581"/>
            <a:ext cx="10514012"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3" name="Google Shape;9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28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9"/>
          <p:cNvSpPr txBox="1">
            <a:spLocks noGrp="1"/>
          </p:cNvSpPr>
          <p:nvPr>
            <p:ph type="body" idx="1"/>
          </p:nvPr>
        </p:nvSpPr>
        <p:spPr>
          <a:xfrm>
            <a:off x="1337282" y="1885950"/>
            <a:ext cx="2946866"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99" name="Google Shape;99;p19"/>
          <p:cNvSpPr txBox="1">
            <a:spLocks noGrp="1"/>
          </p:cNvSpPr>
          <p:nvPr>
            <p:ph type="body" idx="2"/>
          </p:nvPr>
        </p:nvSpPr>
        <p:spPr>
          <a:xfrm>
            <a:off x="1356798" y="2571750"/>
            <a:ext cx="2927350"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0" name="Google Shape;100;p19"/>
          <p:cNvSpPr txBox="1">
            <a:spLocks noGrp="1"/>
          </p:cNvSpPr>
          <p:nvPr>
            <p:ph type="body" idx="3"/>
          </p:nvPr>
        </p:nvSpPr>
        <p:spPr>
          <a:xfrm>
            <a:off x="4587994" y="1885950"/>
            <a:ext cx="29362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19"/>
          <p:cNvSpPr txBox="1">
            <a:spLocks noGrp="1"/>
          </p:cNvSpPr>
          <p:nvPr>
            <p:ph type="body" idx="4"/>
          </p:nvPr>
        </p:nvSpPr>
        <p:spPr>
          <a:xfrm>
            <a:off x="4577441" y="2571750"/>
            <a:ext cx="294679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2" name="Google Shape;102;p19"/>
          <p:cNvSpPr txBox="1">
            <a:spLocks noGrp="1"/>
          </p:cNvSpPr>
          <p:nvPr>
            <p:ph type="body" idx="5"/>
          </p:nvPr>
        </p:nvSpPr>
        <p:spPr>
          <a:xfrm>
            <a:off x="7829035" y="1885950"/>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19"/>
          <p:cNvSpPr txBox="1">
            <a:spLocks noGrp="1"/>
          </p:cNvSpPr>
          <p:nvPr>
            <p:ph type="body" idx="6"/>
          </p:nvPr>
        </p:nvSpPr>
        <p:spPr>
          <a:xfrm>
            <a:off x="7829035" y="2571750"/>
            <a:ext cx="2932113"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4" name="Google Shape;10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28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0"/>
          <p:cNvSpPr txBox="1">
            <a:spLocks noGrp="1"/>
          </p:cNvSpPr>
          <p:nvPr>
            <p:ph type="body" idx="1"/>
          </p:nvPr>
        </p:nvSpPr>
        <p:spPr>
          <a:xfrm>
            <a:off x="1332085" y="4297503"/>
            <a:ext cx="294005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0" name="Google Shape;110;p20"/>
          <p:cNvSpPr>
            <a:spLocks noGrp="1"/>
          </p:cNvSpPr>
          <p:nvPr>
            <p:ph type="pic" idx="2"/>
          </p:nvPr>
        </p:nvSpPr>
        <p:spPr>
          <a:xfrm>
            <a:off x="1332085" y="2256354"/>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1" name="Google Shape;111;p20"/>
          <p:cNvSpPr txBox="1">
            <a:spLocks noGrp="1"/>
          </p:cNvSpPr>
          <p:nvPr>
            <p:ph type="body" idx="3"/>
          </p:nvPr>
        </p:nvSpPr>
        <p:spPr>
          <a:xfrm>
            <a:off x="1332085" y="4873765"/>
            <a:ext cx="2940050"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2" name="Google Shape;112;p20"/>
          <p:cNvSpPr txBox="1">
            <a:spLocks noGrp="1"/>
          </p:cNvSpPr>
          <p:nvPr>
            <p:ph type="body" idx="4"/>
          </p:nvPr>
        </p:nvSpPr>
        <p:spPr>
          <a:xfrm>
            <a:off x="4568997" y="4297503"/>
            <a:ext cx="29305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3" name="Google Shape;113;p20"/>
          <p:cNvSpPr>
            <a:spLocks noGrp="1"/>
          </p:cNvSpPr>
          <p:nvPr>
            <p:ph type="pic" idx="5"/>
          </p:nvPr>
        </p:nvSpPr>
        <p:spPr>
          <a:xfrm>
            <a:off x="4568996" y="2256354"/>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4" name="Google Shape;114;p20"/>
          <p:cNvSpPr txBox="1">
            <a:spLocks noGrp="1"/>
          </p:cNvSpPr>
          <p:nvPr>
            <p:ph type="body" idx="6"/>
          </p:nvPr>
        </p:nvSpPr>
        <p:spPr>
          <a:xfrm>
            <a:off x="4567644" y="4873764"/>
            <a:ext cx="2934406"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5" name="Google Shape;115;p20"/>
          <p:cNvSpPr txBox="1">
            <a:spLocks noGrp="1"/>
          </p:cNvSpPr>
          <p:nvPr>
            <p:ph type="body" idx="7"/>
          </p:nvPr>
        </p:nvSpPr>
        <p:spPr>
          <a:xfrm>
            <a:off x="7804322" y="4297503"/>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6" name="Google Shape;116;p20"/>
          <p:cNvSpPr>
            <a:spLocks noGrp="1"/>
          </p:cNvSpPr>
          <p:nvPr>
            <p:ph type="pic" idx="8"/>
          </p:nvPr>
        </p:nvSpPr>
        <p:spPr>
          <a:xfrm>
            <a:off x="7804321" y="2256354"/>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7" name="Google Shape;117;p20"/>
          <p:cNvSpPr txBox="1">
            <a:spLocks noGrp="1"/>
          </p:cNvSpPr>
          <p:nvPr>
            <p:ph type="body" idx="9"/>
          </p:nvPr>
        </p:nvSpPr>
        <p:spPr>
          <a:xfrm>
            <a:off x="7804197" y="4873762"/>
            <a:ext cx="2935997"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8" name="Google Shape;1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47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4963"/>
            <a:ext cx="5408613"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0613" y="1604963"/>
            <a:ext cx="54102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idx="10"/>
          </p:nvPr>
        </p:nvSpPr>
        <p:spPr/>
        <p:txBody>
          <a:bodyPr/>
          <a:lstStyle>
            <a:lvl1pPr>
              <a:defRPr/>
            </a:lvl1pPr>
          </a:lstStyle>
          <a:p>
            <a:fld id="{B3B8E10D-BF21-44AD-AF52-3BCA8B738F07}" type="slidenum">
              <a:rPr lang="en-AU" altLang="en-US"/>
              <a:pPr/>
              <a:t>‹#›</a:t>
            </a:fld>
            <a:endParaRPr lang="en-AU" altLang="en-US"/>
          </a:p>
        </p:txBody>
      </p:sp>
    </p:spTree>
    <p:extLst>
      <p:ext uri="{BB962C8B-B14F-4D97-AF65-F5344CB8AC3E}">
        <p14:creationId xmlns:p14="http://schemas.microsoft.com/office/powerpoint/2010/main" val="1503273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1"/>
          <p:cNvSpPr txBox="1">
            <a:spLocks noGrp="1"/>
          </p:cNvSpPr>
          <p:nvPr>
            <p:ph type="body" idx="1"/>
          </p:nvPr>
        </p:nvSpPr>
        <p:spPr>
          <a:xfrm rot="5400000">
            <a:off x="4061231" y="-1115606"/>
            <a:ext cx="4351338" cy="10233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4" name="Google Shape;1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48080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0" name="Google Shape;1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176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idx="10"/>
          </p:nvPr>
        </p:nvSpPr>
        <p:spPr/>
        <p:txBody>
          <a:bodyPr/>
          <a:lstStyle>
            <a:lvl1pPr>
              <a:defRPr/>
            </a:lvl1pPr>
          </a:lstStyle>
          <a:p>
            <a:fld id="{F8BA0E10-AA58-4B65-8862-491069E70E63}" type="slidenum">
              <a:rPr lang="en-AU" altLang="en-US"/>
              <a:pPr/>
              <a:t>‹#›</a:t>
            </a:fld>
            <a:endParaRPr lang="en-AU" altLang="en-US"/>
          </a:p>
        </p:txBody>
      </p:sp>
    </p:spTree>
    <p:extLst>
      <p:ext uri="{BB962C8B-B14F-4D97-AF65-F5344CB8AC3E}">
        <p14:creationId xmlns:p14="http://schemas.microsoft.com/office/powerpoint/2010/main" val="396496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idx="10"/>
          </p:nvPr>
        </p:nvSpPr>
        <p:spPr/>
        <p:txBody>
          <a:bodyPr/>
          <a:lstStyle>
            <a:lvl1pPr>
              <a:defRPr/>
            </a:lvl1pPr>
          </a:lstStyle>
          <a:p>
            <a:fld id="{D733794B-D1D3-4279-B011-5C8FAA6339C2}" type="slidenum">
              <a:rPr lang="en-AU" altLang="en-US"/>
              <a:pPr/>
              <a:t>‹#›</a:t>
            </a:fld>
            <a:endParaRPr lang="en-AU" altLang="en-US"/>
          </a:p>
        </p:txBody>
      </p:sp>
    </p:spTree>
    <p:extLst>
      <p:ext uri="{BB962C8B-B14F-4D97-AF65-F5344CB8AC3E}">
        <p14:creationId xmlns:p14="http://schemas.microsoft.com/office/powerpoint/2010/main" val="37914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6D142BA7-A52E-4674-B394-97DD004170D1}" type="slidenum">
              <a:rPr lang="en-AU" altLang="en-US"/>
              <a:pPr/>
              <a:t>‹#›</a:t>
            </a:fld>
            <a:endParaRPr lang="en-AU" altLang="en-US"/>
          </a:p>
        </p:txBody>
      </p:sp>
    </p:spTree>
    <p:extLst>
      <p:ext uri="{BB962C8B-B14F-4D97-AF65-F5344CB8AC3E}">
        <p14:creationId xmlns:p14="http://schemas.microsoft.com/office/powerpoint/2010/main" val="420003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idx="10"/>
          </p:nvPr>
        </p:nvSpPr>
        <p:spPr/>
        <p:txBody>
          <a:bodyPr/>
          <a:lstStyle>
            <a:lvl1pPr>
              <a:defRPr/>
            </a:lvl1pPr>
          </a:lstStyle>
          <a:p>
            <a:fld id="{851DF8D5-6FFE-4F80-BB3C-F8508EA02761}" type="slidenum">
              <a:rPr lang="en-AU" altLang="en-US"/>
              <a:pPr/>
              <a:t>‹#›</a:t>
            </a:fld>
            <a:endParaRPr lang="en-AU" altLang="en-US"/>
          </a:p>
        </p:txBody>
      </p:sp>
    </p:spTree>
    <p:extLst>
      <p:ext uri="{BB962C8B-B14F-4D97-AF65-F5344CB8AC3E}">
        <p14:creationId xmlns:p14="http://schemas.microsoft.com/office/powerpoint/2010/main" val="7689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idx="10"/>
          </p:nvPr>
        </p:nvSpPr>
        <p:spPr/>
        <p:txBody>
          <a:bodyPr/>
          <a:lstStyle>
            <a:lvl1pPr>
              <a:defRPr/>
            </a:lvl1pPr>
          </a:lstStyle>
          <a:p>
            <a:fld id="{32D06329-F192-47C8-96BB-0CEE2038A38E}" type="slidenum">
              <a:rPr lang="en-AU" altLang="en-US"/>
              <a:pPr/>
              <a:t>‹#›</a:t>
            </a:fld>
            <a:endParaRPr lang="en-AU" altLang="en-US"/>
          </a:p>
        </p:txBody>
      </p:sp>
    </p:spTree>
    <p:extLst>
      <p:ext uri="{BB962C8B-B14F-4D97-AF65-F5344CB8AC3E}">
        <p14:creationId xmlns:p14="http://schemas.microsoft.com/office/powerpoint/2010/main" val="418228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2192000" cy="6858000"/>
          </a:xfrm>
          <a:prstGeom prst="rect">
            <a:avLst/>
          </a:prstGeom>
          <a:solidFill>
            <a:srgbClr val="DFD9D4">
              <a:alpha val="7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0"/>
            <a:ext cx="3654425" cy="457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1524000" y="1122363"/>
            <a:ext cx="9142413" cy="238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the title text format</a:t>
            </a:r>
          </a:p>
        </p:txBody>
      </p:sp>
      <p:sp>
        <p:nvSpPr>
          <p:cNvPr id="1028" name="Text Box 4"/>
          <p:cNvSpPr txBox="1">
            <a:spLocks noChangeArrowheads="1"/>
          </p:cNvSpPr>
          <p:nvPr/>
        </p:nvSpPr>
        <p:spPr bwMode="auto">
          <a:xfrm>
            <a:off x="458788" y="6416675"/>
            <a:ext cx="2743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29" name="Text Box 5"/>
          <p:cNvSpPr txBox="1">
            <a:spLocks noChangeArrowheads="1"/>
          </p:cNvSpPr>
          <p:nvPr/>
        </p:nvSpPr>
        <p:spPr bwMode="auto">
          <a:xfrm>
            <a:off x="4038600" y="6416675"/>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30" name="Rectangle 6"/>
          <p:cNvSpPr>
            <a:spLocks noGrp="1" noChangeArrowheads="1"/>
          </p:cNvSpPr>
          <p:nvPr>
            <p:ph type="sldNum"/>
          </p:nvPr>
        </p:nvSpPr>
        <p:spPr bwMode="auto">
          <a:xfrm>
            <a:off x="8990013" y="6416675"/>
            <a:ext cx="27416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lnSpc>
                <a:spcPct val="100000"/>
              </a:lnSpc>
              <a:tabLst>
                <a:tab pos="723900" algn="l"/>
                <a:tab pos="1447800" algn="l"/>
                <a:tab pos="2171700" algn="l"/>
              </a:tabLst>
              <a:defRPr sz="900">
                <a:solidFill>
                  <a:srgbClr val="000000"/>
                </a:solidFill>
                <a:latin typeface="Avenir" charset="0"/>
                <a:cs typeface="Avenir" charset="0"/>
              </a:defRPr>
            </a:lvl1pPr>
          </a:lstStyle>
          <a:p>
            <a:fld id="{9F1285C5-08C4-449E-AC66-1AA949622961}" type="slidenum">
              <a:rPr lang="en-AU" altLang="en-US"/>
              <a:pPr/>
              <a:t>‹#›</a:t>
            </a:fld>
            <a:endParaRPr lang="en-AU" altLang="en-US"/>
          </a:p>
        </p:txBody>
      </p:sp>
      <p:sp>
        <p:nvSpPr>
          <p:cNvPr id="1031" name="Rectangle 7"/>
          <p:cNvSpPr>
            <a:spLocks noGrp="1" noChangeArrowheads="1"/>
          </p:cNvSpPr>
          <p:nvPr>
            <p:ph type="body" idx="1"/>
          </p:nvPr>
        </p:nvSpPr>
        <p:spPr bwMode="auto">
          <a:xfrm>
            <a:off x="609600" y="1604963"/>
            <a:ext cx="109712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34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12192000" cy="6858000"/>
          </a:xfrm>
          <a:prstGeom prst="rect">
            <a:avLst/>
          </a:prstGeom>
          <a:solidFill>
            <a:srgbClr val="DFD9D4">
              <a:alpha val="7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0"/>
            <a:ext cx="3654425" cy="457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Text Box 3"/>
          <p:cNvSpPr txBox="1">
            <a:spLocks noChangeArrowheads="1"/>
          </p:cNvSpPr>
          <p:nvPr/>
        </p:nvSpPr>
        <p:spPr bwMode="auto">
          <a:xfrm>
            <a:off x="458788" y="6416675"/>
            <a:ext cx="2743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2" name="Text Box 4"/>
          <p:cNvSpPr txBox="1">
            <a:spLocks noChangeArrowheads="1"/>
          </p:cNvSpPr>
          <p:nvPr/>
        </p:nvSpPr>
        <p:spPr bwMode="auto">
          <a:xfrm>
            <a:off x="4038600" y="6416675"/>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3" name="Rectangle 5"/>
          <p:cNvSpPr>
            <a:spLocks noGrp="1" noChangeArrowheads="1"/>
          </p:cNvSpPr>
          <p:nvPr>
            <p:ph type="sldNum"/>
          </p:nvPr>
        </p:nvSpPr>
        <p:spPr bwMode="auto">
          <a:xfrm>
            <a:off x="8990013" y="6416675"/>
            <a:ext cx="27416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lnSpc>
                <a:spcPct val="100000"/>
              </a:lnSpc>
              <a:tabLst>
                <a:tab pos="723900" algn="l"/>
                <a:tab pos="1447800" algn="l"/>
                <a:tab pos="2171700" algn="l"/>
              </a:tabLst>
              <a:defRPr sz="1400">
                <a:solidFill>
                  <a:srgbClr val="000000"/>
                </a:solidFill>
                <a:cs typeface="+mn-cs"/>
              </a:defRPr>
            </a:lvl1pPr>
          </a:lstStyle>
          <a:p>
            <a:fld id="{CB3080B4-3BBE-4D9F-8CAA-7AA8C61300EC}" type="slidenum">
              <a:rPr lang="en-AU" altLang="en-US"/>
              <a:pPr/>
              <a:t>‹#›</a:t>
            </a:fld>
            <a:endParaRPr lang="en-AU" altLang="en-US"/>
          </a:p>
        </p:txBody>
      </p:sp>
      <p:sp>
        <p:nvSpPr>
          <p:cNvPr id="2054" name="Rectangle 6"/>
          <p:cNvSpPr>
            <a:spLocks noGrp="1" noChangeArrowheads="1"/>
          </p:cNvSpPr>
          <p:nvPr>
            <p:ph type="title"/>
          </p:nvPr>
        </p:nvSpPr>
        <p:spPr bwMode="auto">
          <a:xfrm>
            <a:off x="609600" y="273050"/>
            <a:ext cx="109712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5" name="Rectangle 7"/>
          <p:cNvSpPr>
            <a:spLocks noGrp="1" noChangeArrowheads="1"/>
          </p:cNvSpPr>
          <p:nvPr>
            <p:ph type="body" idx="1"/>
          </p:nvPr>
        </p:nvSpPr>
        <p:spPr bwMode="auto">
          <a:xfrm>
            <a:off x="609600" y="1604963"/>
            <a:ext cx="10971213" cy="4524375"/>
          </a:xfrm>
          <a:prstGeom prst="rect">
            <a:avLst/>
          </a:prstGeom>
          <a:noFill/>
          <a:ln w="9525" cap="flat">
            <a:solidFill>
              <a:srgbClr val="11111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34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EDEDED"/>
                </a:solidFill>
                <a:latin typeface="Corbel"/>
                <a:ea typeface="Corbel"/>
                <a:cs typeface="Corbel"/>
                <a:sym typeface="Corbel"/>
              </a:defRPr>
            </a:lvl1pPr>
            <a:lvl2pPr marL="0" marR="0" lvl="1" indent="0" algn="r" rtl="0">
              <a:spcBef>
                <a:spcPts val="0"/>
              </a:spcBef>
              <a:buNone/>
              <a:defRPr sz="1200" b="0" i="0" u="none" strike="noStrike" cap="none">
                <a:solidFill>
                  <a:srgbClr val="EDEDED"/>
                </a:solidFill>
                <a:latin typeface="Corbel"/>
                <a:ea typeface="Corbel"/>
                <a:cs typeface="Corbel"/>
                <a:sym typeface="Corbel"/>
              </a:defRPr>
            </a:lvl2pPr>
            <a:lvl3pPr marL="0" marR="0" lvl="2" indent="0" algn="r" rtl="0">
              <a:spcBef>
                <a:spcPts val="0"/>
              </a:spcBef>
              <a:buNone/>
              <a:defRPr sz="1200" b="0" i="0" u="none" strike="noStrike" cap="none">
                <a:solidFill>
                  <a:srgbClr val="EDEDED"/>
                </a:solidFill>
                <a:latin typeface="Corbel"/>
                <a:ea typeface="Corbel"/>
                <a:cs typeface="Corbel"/>
                <a:sym typeface="Corbel"/>
              </a:defRPr>
            </a:lvl3pPr>
            <a:lvl4pPr marL="0" marR="0" lvl="3" indent="0" algn="r" rtl="0">
              <a:spcBef>
                <a:spcPts val="0"/>
              </a:spcBef>
              <a:buNone/>
              <a:defRPr sz="1200" b="0" i="0" u="none" strike="noStrike" cap="none">
                <a:solidFill>
                  <a:srgbClr val="EDEDED"/>
                </a:solidFill>
                <a:latin typeface="Corbel"/>
                <a:ea typeface="Corbel"/>
                <a:cs typeface="Corbel"/>
                <a:sym typeface="Corbel"/>
              </a:defRPr>
            </a:lvl4pPr>
            <a:lvl5pPr marL="0" marR="0" lvl="4" indent="0" algn="r" rtl="0">
              <a:spcBef>
                <a:spcPts val="0"/>
              </a:spcBef>
              <a:buNone/>
              <a:defRPr sz="1200" b="0" i="0" u="none" strike="noStrike" cap="none">
                <a:solidFill>
                  <a:srgbClr val="EDEDED"/>
                </a:solidFill>
                <a:latin typeface="Corbel"/>
                <a:ea typeface="Corbel"/>
                <a:cs typeface="Corbel"/>
                <a:sym typeface="Corbel"/>
              </a:defRPr>
            </a:lvl5pPr>
            <a:lvl6pPr marL="0" marR="0" lvl="5" indent="0" algn="r" rtl="0">
              <a:spcBef>
                <a:spcPts val="0"/>
              </a:spcBef>
              <a:buNone/>
              <a:defRPr sz="1200" b="0" i="0" u="none" strike="noStrike" cap="none">
                <a:solidFill>
                  <a:srgbClr val="EDEDED"/>
                </a:solidFill>
                <a:latin typeface="Corbel"/>
                <a:ea typeface="Corbel"/>
                <a:cs typeface="Corbel"/>
                <a:sym typeface="Corbel"/>
              </a:defRPr>
            </a:lvl6pPr>
            <a:lvl7pPr marL="0" marR="0" lvl="6" indent="0" algn="r" rtl="0">
              <a:spcBef>
                <a:spcPts val="0"/>
              </a:spcBef>
              <a:buNone/>
              <a:defRPr sz="1200" b="0" i="0" u="none" strike="noStrike" cap="none">
                <a:solidFill>
                  <a:srgbClr val="EDEDED"/>
                </a:solidFill>
                <a:latin typeface="Corbel"/>
                <a:ea typeface="Corbel"/>
                <a:cs typeface="Corbel"/>
                <a:sym typeface="Corbel"/>
              </a:defRPr>
            </a:lvl7pPr>
            <a:lvl8pPr marL="0" marR="0" lvl="7" indent="0" algn="r" rtl="0">
              <a:spcBef>
                <a:spcPts val="0"/>
              </a:spcBef>
              <a:buNone/>
              <a:defRPr sz="1200" b="0" i="0" u="none" strike="noStrike" cap="none">
                <a:solidFill>
                  <a:srgbClr val="EDEDED"/>
                </a:solidFill>
                <a:latin typeface="Corbel"/>
                <a:ea typeface="Corbel"/>
                <a:cs typeface="Corbel"/>
                <a:sym typeface="Corbel"/>
              </a:defRPr>
            </a:lvl8pPr>
            <a:lvl9pPr marL="0" marR="0" lvl="8" indent="0" algn="r" rtl="0">
              <a:spcBef>
                <a:spcPts val="0"/>
              </a:spcBef>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8398307"/>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858077" y="236585"/>
            <a:ext cx="10088217" cy="836841"/>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E2E2E2"/>
              </a:buClr>
              <a:buSzPct val="100000"/>
              <a:buFont typeface="Arial"/>
              <a:buNone/>
            </a:pPr>
            <a:r>
              <a:rPr lang="en-US" sz="6000" b="1" dirty="0">
                <a:solidFill>
                  <a:srgbClr val="E2E2E2"/>
                </a:solidFill>
                <a:latin typeface="Arial"/>
                <a:ea typeface="Arial"/>
                <a:cs typeface="Arial"/>
                <a:sym typeface="Arial"/>
              </a:rPr>
              <a:t>Luke 2: 1-20</a:t>
            </a:r>
            <a:endParaRPr dirty="0"/>
          </a:p>
        </p:txBody>
      </p:sp>
      <p:sp>
        <p:nvSpPr>
          <p:cNvPr id="138" name="Google Shape;138;p1"/>
          <p:cNvSpPr txBox="1"/>
          <p:nvPr/>
        </p:nvSpPr>
        <p:spPr>
          <a:xfrm>
            <a:off x="649355" y="655005"/>
            <a:ext cx="10684568" cy="57246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8EB8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At that time the Roman emperor, Augustus, decreed that a census should be taken throughout the Roman Empire.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2</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(This was the first census taken when Quirinius was governor of Syria.)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3</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All returned to their own ancestral towns to register for this census.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4</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And because Joseph was a descendant of King David, he had to go to Bethlehem in Judea, David’s ancient home. He traveled there from the village of Nazareth in Galilee.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5</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He took with him Mary, to whom he was engaged, who was now expecting a child.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00"/>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09600"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Proclamation</a:t>
            </a:r>
          </a:p>
        </p:txBody>
      </p:sp>
      <p:sp>
        <p:nvSpPr>
          <p:cNvPr id="9218" name="Rectangle 2"/>
          <p:cNvSpPr>
            <a:spLocks noGrp="1" noChangeArrowheads="1"/>
          </p:cNvSpPr>
          <p:nvPr>
            <p:ph type="subTitle" idx="4294967295"/>
          </p:nvPr>
        </p:nvSpPr>
        <p:spPr bwMode="auto">
          <a:xfrm>
            <a:off x="609600" y="1604963"/>
            <a:ext cx="10972800" cy="4776787"/>
          </a:xfrm>
          <a:prstGeom prst="rect">
            <a:avLst/>
          </a:prstGeom>
          <a:solidFill>
            <a:srgbClr val="FFFFFF"/>
          </a:solidFill>
          <a:ln/>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1752" rIns="0" bIns="0"/>
          <a:lstStyle/>
          <a:p>
            <a:pPr marL="215900" indent="-215900">
              <a:spcAft>
                <a:spcPct val="0"/>
              </a:spcAft>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Setting:  Time &amp; Place </a:t>
            </a:r>
          </a:p>
          <a:p>
            <a:pPr marL="863600" lvl="3" indent="-215900">
              <a:spcAft>
                <a:spcPct val="0"/>
              </a:spcAft>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1600"/>
          </a:p>
          <a:p>
            <a:pPr marL="215900" indent="-215900">
              <a:spcAft>
                <a:spcPct val="0"/>
              </a:spcAft>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Scene 1: the birth - Joseph, Mary &amp; baby</a:t>
            </a:r>
          </a:p>
          <a:p>
            <a:pPr marL="215900" indent="-215900">
              <a:spcAft>
                <a:spcPct val="0"/>
              </a:spcAft>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1600"/>
          </a:p>
          <a:p>
            <a:pPr marL="215900" indent="-215900">
              <a:spcAft>
                <a:spcPct val="0"/>
              </a:spcAft>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Scene 2: the announcement – shepherds &amp; angels</a:t>
            </a:r>
          </a:p>
          <a:p>
            <a:pPr marL="215900" indent="-215900">
              <a:spcAft>
                <a:spcPct val="0"/>
              </a:spcAft>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1600"/>
          </a:p>
          <a:p>
            <a:pPr marL="215900" indent="-215900">
              <a:spcAft>
                <a:spcPct val="0"/>
              </a:spcAft>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Scene 3: the confirmation - everyone</a:t>
            </a:r>
          </a:p>
          <a:p>
            <a:pPr marL="215900" indent="-215900">
              <a:spcAft>
                <a:spcPct val="0"/>
              </a:spcAft>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3600"/>
          </a:p>
          <a:p>
            <a:pPr marL="215900" indent="-215900">
              <a:spcAft>
                <a:spcPct val="0"/>
              </a:spcAft>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Response: Mary   - thoughtful,</a:t>
            </a:r>
          </a:p>
          <a:p>
            <a:pPr marL="215900" indent="-215900">
              <a:spcAft>
                <a:spcPct val="0"/>
              </a:spcAft>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                  the people   - amazed,</a:t>
            </a:r>
          </a:p>
          <a:p>
            <a:pPr marL="215900" indent="-215900">
              <a:spcAft>
                <a:spcPct val="0"/>
              </a:spcAft>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                  the shepherds   - joyful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09600"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Proclamation</a:t>
            </a:r>
          </a:p>
        </p:txBody>
      </p:sp>
      <p:sp>
        <p:nvSpPr>
          <p:cNvPr id="10242" name="Rectangle 2"/>
          <p:cNvSpPr>
            <a:spLocks noGrp="1" noChangeArrowheads="1"/>
          </p:cNvSpPr>
          <p:nvPr>
            <p:ph type="body" idx="1"/>
          </p:nvPr>
        </p:nvSpPr>
        <p:spPr>
          <a:xfrm>
            <a:off x="609600" y="1604963"/>
            <a:ext cx="10972800" cy="4525962"/>
          </a:xfrm>
          <a:solidFill>
            <a:srgbClr val="FFFFFF"/>
          </a:solidFill>
          <a:ln/>
        </p:spPr>
        <p:txBody>
          <a:bodyPr tIns="31752" anchor="ctr"/>
          <a:lstStyle/>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One question: Why shepherds?</a:t>
            </a:r>
          </a:p>
          <a:p>
            <a:pPr marL="431800" indent="-323850">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1600"/>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Four Words: Good-news, Saviour, Christ, (the) Lord</a:t>
            </a:r>
          </a:p>
          <a:p>
            <a:pPr marL="431800" indent="-323850">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1600"/>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The 'Anthem'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09600"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The “Anthem”</a:t>
            </a:r>
          </a:p>
        </p:txBody>
      </p:sp>
      <p:sp>
        <p:nvSpPr>
          <p:cNvPr id="11266" name="Rectangle 2"/>
          <p:cNvSpPr>
            <a:spLocks noGrp="1" noChangeArrowheads="1"/>
          </p:cNvSpPr>
          <p:nvPr>
            <p:ph type="body" idx="1"/>
          </p:nvPr>
        </p:nvSpPr>
        <p:spPr>
          <a:xfrm>
            <a:off x="609600" y="1604963"/>
            <a:ext cx="10972800" cy="4525962"/>
          </a:xfrm>
          <a:solidFill>
            <a:srgbClr val="FFFFFF"/>
          </a:solidFill>
          <a:ln>
            <a:solidFill>
              <a:srgbClr val="FFFFFF"/>
            </a:solidFill>
          </a:ln>
        </p:spPr>
        <p:txBody>
          <a:bodyPr tIns="31752" anchor="ctr"/>
          <a:lstStyle/>
          <a:p>
            <a:pPr marL="431800" indent="-323850">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Luke 2:14</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Glory to God in the highest and on earth peace to people who are pleasing (to God).</a:t>
            </a:r>
          </a:p>
          <a:p>
            <a:pPr marL="431800" indent="-323850">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36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09600"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The Anthem</a:t>
            </a:r>
          </a:p>
        </p:txBody>
      </p:sp>
      <p:graphicFrame>
        <p:nvGraphicFramePr>
          <p:cNvPr id="12290" name="Group 2"/>
          <p:cNvGraphicFramePr>
            <a:graphicFrameLocks noGrp="1"/>
          </p:cNvGraphicFramePr>
          <p:nvPr>
            <p:extLst>
              <p:ext uri="{D42A27DB-BD31-4B8C-83A1-F6EECF244321}">
                <p14:modId xmlns:p14="http://schemas.microsoft.com/office/powerpoint/2010/main" val="4094542538"/>
              </p:ext>
            </p:extLst>
          </p:nvPr>
        </p:nvGraphicFramePr>
        <p:xfrm>
          <a:off x="165100" y="2263775"/>
          <a:ext cx="11915775" cy="2057716"/>
        </p:xfrm>
        <a:graphic>
          <a:graphicData uri="http://schemas.openxmlformats.org/drawingml/2006/table">
            <a:tbl>
              <a:tblPr/>
              <a:tblGrid>
                <a:gridCol w="2563813">
                  <a:extLst>
                    <a:ext uri="{9D8B030D-6E8A-4147-A177-3AD203B41FA5}">
                      <a16:colId xmlns:a16="http://schemas.microsoft.com/office/drawing/2014/main" val="2544695036"/>
                    </a:ext>
                  </a:extLst>
                </a:gridCol>
                <a:gridCol w="1511300">
                  <a:extLst>
                    <a:ext uri="{9D8B030D-6E8A-4147-A177-3AD203B41FA5}">
                      <a16:colId xmlns:a16="http://schemas.microsoft.com/office/drawing/2014/main" val="1444953071"/>
                    </a:ext>
                  </a:extLst>
                </a:gridCol>
                <a:gridCol w="998537">
                  <a:extLst>
                    <a:ext uri="{9D8B030D-6E8A-4147-A177-3AD203B41FA5}">
                      <a16:colId xmlns:a16="http://schemas.microsoft.com/office/drawing/2014/main" val="753112389"/>
                    </a:ext>
                  </a:extLst>
                </a:gridCol>
                <a:gridCol w="1284288">
                  <a:extLst>
                    <a:ext uri="{9D8B030D-6E8A-4147-A177-3AD203B41FA5}">
                      <a16:colId xmlns:a16="http://schemas.microsoft.com/office/drawing/2014/main" val="474117005"/>
                    </a:ext>
                  </a:extLst>
                </a:gridCol>
                <a:gridCol w="5557837">
                  <a:extLst>
                    <a:ext uri="{9D8B030D-6E8A-4147-A177-3AD203B41FA5}">
                      <a16:colId xmlns:a16="http://schemas.microsoft.com/office/drawing/2014/main" val="924894621"/>
                    </a:ext>
                  </a:extLst>
                </a:gridCol>
              </a:tblGrid>
              <a:tr h="0">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Verb</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   </a:t>
                      </a:r>
                    </a:p>
                  </a:txBody>
                  <a:tcPr marL="90000" marR="90000" marT="75024" marB="46800"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Place</a:t>
                      </a:r>
                    </a:p>
                  </a:txBody>
                  <a:tcPr marL="90000" marR="90000" marT="75024" marB="46800"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join</a:t>
                      </a:r>
                    </a:p>
                  </a:txBody>
                  <a:tcPr marL="90000" marR="90000" marT="75024" marB="46800"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Place</a:t>
                      </a:r>
                    </a:p>
                  </a:txBody>
                  <a:tcPr marL="90000" marR="90000" marT="75024" marB="46800"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Verb</a:t>
                      </a:r>
                    </a:p>
                  </a:txBody>
                  <a:tcPr marL="90000" marR="90000" marT="75024" marB="46800"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2126599"/>
                  </a:ext>
                </a:extLst>
              </a:tr>
              <a:tr h="0">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(Give) </a:t>
                      </a:r>
                      <a:r>
                        <a:rPr kumimoji="0" lang="en-AU" altLang="en-US" sz="3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glory</a:t>
                      </a: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a:t>
                      </a:r>
                    </a:p>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to God</a:t>
                      </a:r>
                    </a:p>
                  </a:txBody>
                  <a:tcPr marL="90000" marR="90000" marT="75024" marB="46800" anchor="ctr"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in the highest</a:t>
                      </a:r>
                    </a:p>
                  </a:txBody>
                  <a:tcPr marL="90000" marR="90000" marT="75024" marB="46800" anchor="ctr"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and</a:t>
                      </a:r>
                    </a:p>
                  </a:txBody>
                  <a:tcPr marL="90000" marR="90000" marT="75024" marB="46800" anchor="ctr"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on earth</a:t>
                      </a:r>
                    </a:p>
                  </a:txBody>
                  <a:tcPr marL="90000" marR="90000" marT="75024" marB="46800" anchor="ctr"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200">
                          <a:solidFill>
                            <a:srgbClr val="000000"/>
                          </a:solidFill>
                          <a:latin typeface="Arial" panose="020B0604020202020204" pitchFamily="34" charset="0"/>
                          <a:cs typeface="Arial" panose="020B0604020202020204" pitchFamily="34"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(God grants) </a:t>
                      </a:r>
                      <a:r>
                        <a:rPr kumimoji="0" lang="en-AU" altLang="en-US" sz="3200" b="1"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peace</a:t>
                      </a:r>
                      <a:r>
                        <a:rPr kumimoji="0" lang="en-AU" altLang="en-US" sz="3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 </a:t>
                      </a:r>
                    </a:p>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kumimoji="0" lang="en-AU" altLang="en-US" sz="3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to (God) pleasing people</a:t>
                      </a:r>
                    </a:p>
                  </a:txBody>
                  <a:tcPr marL="90000" marR="90000" marT="75024" marB="46800" anchor="ctr" horzOverflow="overflow">
                    <a:lnL w="36000" cap="flat" cmpd="sng" algn="ctr">
                      <a:solidFill>
                        <a:srgbClr val="000000"/>
                      </a:solidFill>
                      <a:prstDash val="solid"/>
                      <a:round/>
                      <a:headEnd type="none" w="med" len="med"/>
                      <a:tailEnd type="none" w="med" len="med"/>
                    </a:lnL>
                    <a:lnR w="36000" cap="flat" cmpd="sng" algn="ctr">
                      <a:solidFill>
                        <a:srgbClr val="000000"/>
                      </a:solidFill>
                      <a:prstDash val="solid"/>
                      <a:round/>
                      <a:headEnd type="none" w="med" len="med"/>
                      <a:tailEnd type="none" w="med" len="med"/>
                    </a:lnR>
                    <a:lnT w="36000" cap="flat" cmpd="sng" algn="ctr">
                      <a:solidFill>
                        <a:srgbClr val="000000"/>
                      </a:solidFill>
                      <a:prstDash val="solid"/>
                      <a:round/>
                      <a:headEnd type="none" w="med" len="med"/>
                      <a:tailEnd type="none" w="med" len="med"/>
                    </a:lnT>
                    <a:lnB w="360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75790110"/>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09600"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The Anthem: Peace</a:t>
            </a:r>
          </a:p>
        </p:txBody>
      </p:sp>
      <p:sp>
        <p:nvSpPr>
          <p:cNvPr id="13314" name="Rectangle 2"/>
          <p:cNvSpPr>
            <a:spLocks noGrp="1" noChangeArrowheads="1"/>
          </p:cNvSpPr>
          <p:nvPr>
            <p:ph type="body" idx="1"/>
          </p:nvPr>
        </p:nvSpPr>
        <p:spPr>
          <a:xfrm>
            <a:off x="609600" y="1604963"/>
            <a:ext cx="10972800" cy="4525962"/>
          </a:xfrm>
          <a:solidFill>
            <a:srgbClr val="FFFFFF"/>
          </a:solidFill>
          <a:ln/>
        </p:spPr>
        <p:txBody>
          <a:bodyPr tIns="31752" anchor="ctr"/>
          <a:lstStyle/>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Peace, eirene, shalom</a:t>
            </a:r>
          </a:p>
          <a:p>
            <a:pPr marL="431800" indent="-323850">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1600"/>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(not war), harmony, safety, prosperity, peace of mind, wellbeing …</a:t>
            </a:r>
          </a:p>
          <a:p>
            <a:pPr marL="431800" indent="-323850">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1600"/>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Not chaos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09600"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The Anthem: Peace</a:t>
            </a:r>
          </a:p>
        </p:txBody>
      </p:sp>
      <p:sp>
        <p:nvSpPr>
          <p:cNvPr id="14338" name="Rectangle 2"/>
          <p:cNvSpPr>
            <a:spLocks noGrp="1" noChangeArrowheads="1"/>
          </p:cNvSpPr>
          <p:nvPr>
            <p:ph type="body" idx="1"/>
          </p:nvPr>
        </p:nvSpPr>
        <p:spPr>
          <a:xfrm>
            <a:off x="609600" y="1604963"/>
            <a:ext cx="10972800" cy="4525962"/>
          </a:xfrm>
          <a:solidFill>
            <a:srgbClr val="FFFFFF"/>
          </a:solidFill>
          <a:ln/>
        </p:spPr>
        <p:txBody>
          <a:bodyPr tIns="31752" anchor="ctr"/>
          <a:lstStyle/>
          <a:p>
            <a:pPr marL="431800" indent="-32385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b="1" u="sng"/>
              <a:t>A Cosmic Struggle</a:t>
            </a:r>
          </a:p>
          <a:p>
            <a:pPr marL="431800" indent="-323850">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200"/>
              <a:t>Gen 1:2 … formless, dark, deep waters vs … the Spirit       </a:t>
            </a:r>
          </a:p>
          <a:p>
            <a:pPr marL="431800" indent="-323850" algn="ct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b="1"/>
              <a:t>Chaos</a:t>
            </a:r>
            <a:r>
              <a:rPr lang="en-AU" altLang="en-US" sz="3600"/>
              <a:t> vs …       </a:t>
            </a:r>
          </a:p>
          <a:p>
            <a:pPr marL="431800" indent="-32385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3600"/>
          </a:p>
          <a:p>
            <a:pPr marL="431800" indent="-323850" algn="ct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Harsh realities of life vs … peace &amp; hope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09600"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The Anthem: Peace</a:t>
            </a:r>
          </a:p>
        </p:txBody>
      </p:sp>
      <p:sp>
        <p:nvSpPr>
          <p:cNvPr id="15362" name="Rectangle 2"/>
          <p:cNvSpPr>
            <a:spLocks noGrp="1" noChangeArrowheads="1"/>
          </p:cNvSpPr>
          <p:nvPr>
            <p:ph type="body" idx="1"/>
          </p:nvPr>
        </p:nvSpPr>
        <p:spPr>
          <a:xfrm>
            <a:off x="609600" y="1689100"/>
            <a:ext cx="10972800" cy="4525963"/>
          </a:xfrm>
          <a:solidFill>
            <a:srgbClr val="FFFFFF"/>
          </a:solidFill>
          <a:ln/>
        </p:spPr>
        <p:txBody>
          <a:bodyPr tIns="31752"/>
          <a:lstStyle/>
          <a:p>
            <a:pPr marL="431800" indent="-32385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Harsh Realities in Jesus life</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Foreign troops, puppet govt, collaborators, taxation</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Militants, religious legalists, racial / cultural conflict </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Rich / poor, relationship breakdown</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Disease, disability, discrimination, executions</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Joseph ?, friend's death, rejected by family, reputation assassination - mad, death threats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09600"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The Anthem: Peace</a:t>
            </a:r>
          </a:p>
        </p:txBody>
      </p:sp>
      <p:sp>
        <p:nvSpPr>
          <p:cNvPr id="16386" name="Rectangle 2"/>
          <p:cNvSpPr>
            <a:spLocks noGrp="1" noChangeArrowheads="1"/>
          </p:cNvSpPr>
          <p:nvPr>
            <p:ph type="body" idx="1"/>
          </p:nvPr>
        </p:nvSpPr>
        <p:spPr>
          <a:xfrm>
            <a:off x="609600" y="1604963"/>
            <a:ext cx="10972800" cy="4525962"/>
          </a:xfrm>
          <a:solidFill>
            <a:srgbClr val="FFFFFF"/>
          </a:solidFill>
          <a:ln/>
        </p:spPr>
        <p:txBody>
          <a:bodyPr tIns="35280" anchor="ctr"/>
          <a:lstStyle/>
          <a:p>
            <a:pPr marL="431800" indent="-32385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Peace of mind?</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Augustine – original sin</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Kirkegaard &amp; Freud - 'angst', inner turmoil</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Solzhenitsyn – “the battleline between good and evil lies in the heart of every man.</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Anxiety, Self-esteem, Regrets, Shame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09600" y="273050"/>
            <a:ext cx="10972800" cy="1144588"/>
          </a:xfrm>
          <a:ln/>
        </p:spPr>
        <p:txBody>
          <a:bodyPr tIns="31752"/>
          <a:lstStyle/>
          <a:p>
            <a:pPr marL="215900" indent="-21590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God's Peace for today</a:t>
            </a:r>
          </a:p>
        </p:txBody>
      </p:sp>
      <p:sp>
        <p:nvSpPr>
          <p:cNvPr id="17410" name="Rectangle 2"/>
          <p:cNvSpPr>
            <a:spLocks noGrp="1" noChangeArrowheads="1"/>
          </p:cNvSpPr>
          <p:nvPr>
            <p:ph type="body" idx="1"/>
          </p:nvPr>
        </p:nvSpPr>
        <p:spPr>
          <a:xfrm>
            <a:off x="609600" y="1520825"/>
            <a:ext cx="10972800" cy="4711700"/>
          </a:xfrm>
          <a:solidFill>
            <a:srgbClr val="FFFFFF"/>
          </a:solidFill>
          <a:ln/>
        </p:spPr>
        <p:txBody>
          <a:bodyPr tIns="31752" anchor="ctr"/>
          <a:lstStyle/>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Jesus: Blessed are the </a:t>
            </a:r>
            <a:r>
              <a:rPr lang="en-AU" altLang="en-US" sz="3600" b="1"/>
              <a:t>peace makers</a:t>
            </a:r>
          </a:p>
          <a:p>
            <a:pPr marL="863600" lvl="1" indent="-323850">
              <a:spcAft>
                <a:spcPts val="1425"/>
              </a:spcAft>
              <a:buSzPct val="75000"/>
              <a:buFont typeface="Symbol" panose="05050102010706020507"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 - Harmony, wellbeing, prosperity</a:t>
            </a:r>
          </a:p>
          <a:p>
            <a:pPr marL="431800" indent="-323850">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1600"/>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Paul: The fruit of the Spirit is … </a:t>
            </a:r>
            <a:r>
              <a:rPr lang="en-AU" altLang="en-US" sz="3600" b="1"/>
              <a:t>peace</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If it is possible, as far as it depends on you, live at </a:t>
            </a:r>
            <a:r>
              <a:rPr lang="en-AU" altLang="en-US" sz="3600" b="1"/>
              <a:t>peace</a:t>
            </a:r>
            <a:r>
              <a:rPr lang="en-AU" altLang="en-US" sz="3600"/>
              <a:t> with everyone </a:t>
            </a:r>
            <a:r>
              <a:rPr lang="en-AU" altLang="en-US" sz="1600"/>
              <a:t>Rom12:18</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Be joyful in hope, patient in affliction, faithful in prayer </a:t>
            </a:r>
            <a:r>
              <a:rPr lang="en-AU" altLang="en-US" sz="1600"/>
              <a:t>Romans 12:12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09600" y="273050"/>
            <a:ext cx="10972800" cy="1144588"/>
          </a:xfrm>
          <a:ln/>
        </p:spPr>
        <p:txBody>
          <a:bodyPr tIns="35280"/>
          <a:lstStyle/>
          <a:p>
            <a:pPr marL="215900" indent="-21590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God's Peace for this Christmas</a:t>
            </a:r>
          </a:p>
        </p:txBody>
      </p:sp>
      <p:sp>
        <p:nvSpPr>
          <p:cNvPr id="18434" name="Rectangle 2"/>
          <p:cNvSpPr>
            <a:spLocks noGrp="1" noChangeArrowheads="1"/>
          </p:cNvSpPr>
          <p:nvPr>
            <p:ph type="body" idx="1"/>
          </p:nvPr>
        </p:nvSpPr>
        <p:spPr>
          <a:xfrm>
            <a:off x="609600" y="1604963"/>
            <a:ext cx="10972800" cy="4525962"/>
          </a:xfrm>
          <a:solidFill>
            <a:srgbClr val="FFFFFF"/>
          </a:solidFill>
          <a:ln/>
        </p:spPr>
        <p:txBody>
          <a:bodyPr tIns="31752" anchor="ctr"/>
          <a:lstStyle/>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The Angels: </a:t>
            </a:r>
          </a:p>
          <a:p>
            <a:pPr marL="431800" indent="-32385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Good News - Jesus is Saviour, Christ, the Lord</a:t>
            </a:r>
          </a:p>
          <a:p>
            <a:pPr marL="431800" indent="-32385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lang="en-AU" altLang="en-US" sz="3600"/>
          </a:p>
          <a:p>
            <a:pPr marL="431800" indent="-32385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thoughtful, awe struck / confused, joyful?</a:t>
            </a:r>
          </a:p>
          <a:p>
            <a:pPr marL="431800" indent="-323850" algn="ct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giving glory and praise to God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a:spLocks noGrp="1"/>
          </p:cNvSpPr>
          <p:nvPr>
            <p:ph type="ctrTitle"/>
          </p:nvPr>
        </p:nvSpPr>
        <p:spPr>
          <a:xfrm>
            <a:off x="858077" y="236585"/>
            <a:ext cx="10088217" cy="836841"/>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E2E2E2"/>
              </a:buClr>
              <a:buSzPct val="100000"/>
              <a:buFont typeface="Arial"/>
              <a:buNone/>
            </a:pPr>
            <a:r>
              <a:rPr lang="en-US" sz="6000" b="1" dirty="0">
                <a:solidFill>
                  <a:srgbClr val="E2E2E2"/>
                </a:solidFill>
                <a:latin typeface="Arial"/>
                <a:ea typeface="Arial"/>
                <a:cs typeface="Arial"/>
                <a:sym typeface="Arial"/>
              </a:rPr>
              <a:t>Luke 2: 1-20</a:t>
            </a:r>
            <a:endParaRPr dirty="0"/>
          </a:p>
        </p:txBody>
      </p:sp>
      <p:sp>
        <p:nvSpPr>
          <p:cNvPr id="144" name="Google Shape;144;p2"/>
          <p:cNvSpPr txBox="1"/>
          <p:nvPr/>
        </p:nvSpPr>
        <p:spPr>
          <a:xfrm>
            <a:off x="649355" y="655005"/>
            <a:ext cx="10684568" cy="57246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8EB8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6</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And while they were there, the time came for her baby to be born.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7</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She gave birth to her firstborn son. She wrapped him snugly in strips of cloth and laid him in a manger, because there was no lodging available for them.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8</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That night there were shepherds staying in the fields nearby, guarding their flocks of sheep.</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 9 </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Suddenly, an angel of the Lord appeared among them, and the radiance of the Lord’s glory surrounded them. They were terrified,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10</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but the angel reassured them. “Don’t be afraid!” he said. “I bring you good news that will bring great joy to all people.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
          <p:cNvSpPr txBox="1">
            <a:spLocks noGrp="1"/>
          </p:cNvSpPr>
          <p:nvPr>
            <p:ph type="ctrTitle"/>
          </p:nvPr>
        </p:nvSpPr>
        <p:spPr>
          <a:xfrm>
            <a:off x="858077" y="236585"/>
            <a:ext cx="10088217" cy="836841"/>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E2E2E2"/>
              </a:buClr>
              <a:buSzPct val="100000"/>
              <a:buFont typeface="Arial"/>
              <a:buNone/>
            </a:pPr>
            <a:r>
              <a:rPr lang="en-US" sz="6000" b="1" dirty="0">
                <a:solidFill>
                  <a:srgbClr val="E2E2E2"/>
                </a:solidFill>
                <a:latin typeface="Arial"/>
                <a:ea typeface="Arial"/>
                <a:cs typeface="Arial"/>
                <a:sym typeface="Arial"/>
              </a:rPr>
              <a:t>Luke 2: 1-20</a:t>
            </a:r>
            <a:endParaRPr dirty="0"/>
          </a:p>
        </p:txBody>
      </p:sp>
      <p:sp>
        <p:nvSpPr>
          <p:cNvPr id="150" name="Google Shape;150;p3"/>
          <p:cNvSpPr txBox="1"/>
          <p:nvPr/>
        </p:nvSpPr>
        <p:spPr>
          <a:xfrm>
            <a:off x="649355" y="779696"/>
            <a:ext cx="10684568" cy="57246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8EB8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11</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The Savior—yes, the Messiah, the Lord—has been born today in Bethlehem, the city of David!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12</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And you will recognize him by this sign: You will find a baby wrapped snugly in strips of cloth, lying in a manger.”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13</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Suddenly, the angel was joined by a vast host of others—the armies of heaven—praising God and saying,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14</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“Glory to God in highest heaven,     and peace on earth to those with whom God is pleased.”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15</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When the angels had returned to heaven, the shepherds said to each other, “Let’s go to Bethlehem! Let’s see this thing that has happened, which the Lord has told us about.”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ctrTitle"/>
          </p:nvPr>
        </p:nvSpPr>
        <p:spPr>
          <a:xfrm>
            <a:off x="858077" y="236585"/>
            <a:ext cx="10088217" cy="836841"/>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E2E2E2"/>
              </a:buClr>
              <a:buSzPct val="100000"/>
              <a:buFont typeface="Arial"/>
              <a:buNone/>
            </a:pPr>
            <a:r>
              <a:rPr lang="en-US" sz="6000" b="1" dirty="0">
                <a:solidFill>
                  <a:srgbClr val="E2E2E2"/>
                </a:solidFill>
                <a:latin typeface="Arial"/>
                <a:ea typeface="Arial"/>
                <a:cs typeface="Arial"/>
                <a:sym typeface="Arial"/>
              </a:rPr>
              <a:t>Luke 2: 1-20</a:t>
            </a:r>
            <a:endParaRPr dirty="0"/>
          </a:p>
        </p:txBody>
      </p:sp>
      <p:sp>
        <p:nvSpPr>
          <p:cNvPr id="156" name="Google Shape;156;p4"/>
          <p:cNvSpPr txBox="1"/>
          <p:nvPr/>
        </p:nvSpPr>
        <p:spPr>
          <a:xfrm>
            <a:off x="649355" y="779696"/>
            <a:ext cx="10684568" cy="57246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8EB8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16</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They hurried to the village and found Mary and Joseph. And there was the baby, lying in the manger.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17</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After seeing him, the shepherds told everyone what had happened and what the angel had said to them about this child.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18</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All who heard the shepherds’ story were astonished,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19</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but Mary kept all these things in her heart and thought about them often. </a:t>
            </a:r>
            <a:r>
              <a:rPr kumimoji="0" lang="en-US" sz="1800" b="0" i="0" u="none" strike="noStrike" kern="0" cap="none" spc="0" normalizeH="0" baseline="0" noProof="0">
                <a:ln>
                  <a:noFill/>
                </a:ln>
                <a:solidFill>
                  <a:srgbClr val="48BAD1"/>
                </a:solidFill>
                <a:effectLst/>
                <a:uLnTx/>
                <a:uFillTx/>
                <a:latin typeface="Arial"/>
                <a:ea typeface="Arial"/>
                <a:cs typeface="Arial"/>
                <a:sym typeface="Arial"/>
              </a:rPr>
              <a:t>20</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 The shepherds went back to their flocks, glorifying and praising God for all they had heard and seen. It was just as the angel had told them.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00"/>
              </a:solidFill>
              <a:effectLst/>
              <a:uLnTx/>
              <a:uFillTx/>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12188825" cy="6858000"/>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098" name="Rectangle 2"/>
          <p:cNvSpPr>
            <a:spLocks noChangeArrowheads="1"/>
          </p:cNvSpPr>
          <p:nvPr/>
        </p:nvSpPr>
        <p:spPr bwMode="auto">
          <a:xfrm>
            <a:off x="0" y="0"/>
            <a:ext cx="12188825" cy="6858000"/>
          </a:xfrm>
          <a:prstGeom prst="rect">
            <a:avLst/>
          </a:prstGeom>
          <a:solidFill>
            <a:srgbClr val="DFD9D4">
              <a:alpha val="7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nvGrpSpPr>
          <p:cNvPr id="4099" name="Group 3"/>
          <p:cNvGrpSpPr>
            <a:grpSpLocks/>
          </p:cNvGrpSpPr>
          <p:nvPr/>
        </p:nvGrpSpPr>
        <p:grpSpPr bwMode="auto">
          <a:xfrm>
            <a:off x="-106363" y="106363"/>
            <a:ext cx="7827963" cy="6750050"/>
            <a:chOff x="-67" y="67"/>
            <a:chExt cx="4931" cy="4252"/>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 y="524"/>
              <a:ext cx="3672" cy="37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 y="2"/>
              <a:ext cx="3992" cy="41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102" name="Rectangle 6"/>
          <p:cNvSpPr>
            <a:spLocks noChangeArrowheads="1"/>
          </p:cNvSpPr>
          <p:nvPr/>
        </p:nvSpPr>
        <p:spPr bwMode="auto">
          <a:xfrm>
            <a:off x="712788" y="739775"/>
            <a:ext cx="10768012" cy="5391150"/>
          </a:xfrm>
          <a:prstGeom prst="rect">
            <a:avLst/>
          </a:prstGeom>
          <a:solidFill>
            <a:srgbClr val="F4F2F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103" name="Rectangle 7"/>
          <p:cNvSpPr>
            <a:spLocks noGrp="1" noChangeArrowheads="1"/>
          </p:cNvSpPr>
          <p:nvPr>
            <p:ph type="title" idx="4294967295"/>
          </p:nvPr>
        </p:nvSpPr>
        <p:spPr>
          <a:xfrm>
            <a:off x="6748463" y="1058863"/>
            <a:ext cx="3440112" cy="1482725"/>
          </a:xfrm>
          <a:ln/>
        </p:spPr>
        <p:txBody>
          <a:bodyPr/>
          <a:lstStyle/>
          <a:p>
            <a:pPr algn="ctr">
              <a:lnSpc>
                <a:spcPct val="100000"/>
              </a:lnSpc>
              <a:tabLst>
                <a:tab pos="723900" algn="l"/>
                <a:tab pos="1447800" algn="l"/>
                <a:tab pos="2171700" algn="l"/>
                <a:tab pos="2895600" algn="l"/>
              </a:tabLst>
            </a:pPr>
            <a:r>
              <a:rPr lang="en-AU" altLang="en-US" sz="4800"/>
              <a:t>Anthems of Christmas</a:t>
            </a:r>
          </a:p>
        </p:txBody>
      </p:sp>
      <p:sp>
        <p:nvSpPr>
          <p:cNvPr id="4104" name="Rectangle 8"/>
          <p:cNvSpPr>
            <a:spLocks noGrp="1" noChangeArrowheads="1"/>
          </p:cNvSpPr>
          <p:nvPr>
            <p:ph type="subTitle" idx="4294967295"/>
          </p:nvPr>
        </p:nvSpPr>
        <p:spPr>
          <a:xfrm>
            <a:off x="5959475" y="2778125"/>
            <a:ext cx="5006975" cy="3019425"/>
          </a:xfrm>
          <a:ln/>
        </p:spPr>
        <p:txBody>
          <a:bodyPr lIns="91440" tIns="45720" rIns="91440" bIns="45720"/>
          <a:lstStyle/>
          <a:p>
            <a:pPr marL="0" indent="0" algn="ctr">
              <a:lnSpc>
                <a:spcPct val="110000"/>
              </a:lnSpc>
              <a:spcAft>
                <a:spcPct val="0"/>
              </a:spcAft>
              <a:tabLst>
                <a:tab pos="723900" algn="l"/>
                <a:tab pos="1447800" algn="l"/>
                <a:tab pos="2171700" algn="l"/>
                <a:tab pos="2895600" algn="l"/>
                <a:tab pos="3619500" algn="l"/>
                <a:tab pos="4343400" algn="l"/>
              </a:tabLst>
            </a:pPr>
            <a:r>
              <a:rPr lang="en-AU" altLang="en-US" sz="2800"/>
              <a:t>Expectation – Elisa Dickenson</a:t>
            </a:r>
          </a:p>
          <a:p>
            <a:pPr marL="0" indent="0" algn="ctr">
              <a:lnSpc>
                <a:spcPct val="110000"/>
              </a:lnSpc>
              <a:spcBef>
                <a:spcPts val="1000"/>
              </a:spcBef>
              <a:spcAft>
                <a:spcPct val="0"/>
              </a:spcAft>
              <a:tabLst>
                <a:tab pos="723900" algn="l"/>
                <a:tab pos="1447800" algn="l"/>
                <a:tab pos="2171700" algn="l"/>
                <a:tab pos="2895600" algn="l"/>
                <a:tab pos="3619500" algn="l"/>
                <a:tab pos="4343400" algn="l"/>
              </a:tabLst>
            </a:pPr>
            <a:r>
              <a:rPr lang="en-AU" altLang="en-US" sz="2800"/>
              <a:t>Preparation – Denise Hyland</a:t>
            </a:r>
          </a:p>
          <a:p>
            <a:pPr marL="0" indent="0" algn="ctr">
              <a:lnSpc>
                <a:spcPct val="110000"/>
              </a:lnSpc>
              <a:spcBef>
                <a:spcPts val="1000"/>
              </a:spcBef>
              <a:spcAft>
                <a:spcPct val="0"/>
              </a:spcAft>
              <a:tabLst>
                <a:tab pos="723900" algn="l"/>
                <a:tab pos="1447800" algn="l"/>
                <a:tab pos="2171700" algn="l"/>
                <a:tab pos="2895600" algn="l"/>
                <a:tab pos="3619500" algn="l"/>
                <a:tab pos="4343400" algn="l"/>
              </a:tabLst>
            </a:pPr>
            <a:r>
              <a:rPr lang="en-AU" altLang="en-US" sz="2800"/>
              <a:t>Proclamation – Greg Mellow</a:t>
            </a:r>
          </a:p>
          <a:p>
            <a:pPr marL="0" indent="0" algn="ctr">
              <a:lnSpc>
                <a:spcPct val="110000"/>
              </a:lnSpc>
              <a:spcBef>
                <a:spcPts val="1000"/>
              </a:spcBef>
              <a:spcAft>
                <a:spcPct val="0"/>
              </a:spcAft>
              <a:tabLst>
                <a:tab pos="723900" algn="l"/>
                <a:tab pos="1447800" algn="l"/>
                <a:tab pos="2171700" algn="l"/>
                <a:tab pos="2895600" algn="l"/>
                <a:tab pos="3619500" algn="l"/>
                <a:tab pos="4343400" algn="l"/>
              </a:tabLst>
            </a:pPr>
            <a:r>
              <a:rPr lang="en-AU" altLang="en-US" sz="2800"/>
              <a:t>Revelation – Kay Brown</a:t>
            </a:r>
          </a:p>
          <a:p>
            <a:pPr marL="0" indent="0" algn="ctr">
              <a:lnSpc>
                <a:spcPct val="110000"/>
              </a:lnSpc>
              <a:spcBef>
                <a:spcPts val="1000"/>
              </a:spcBef>
              <a:spcAft>
                <a:spcPct val="0"/>
              </a:spcAft>
              <a:tabLst>
                <a:tab pos="723900" algn="l"/>
                <a:tab pos="1447800" algn="l"/>
                <a:tab pos="2171700" algn="l"/>
                <a:tab pos="2895600" algn="l"/>
                <a:tab pos="3619500" algn="l"/>
                <a:tab pos="4343400" algn="l"/>
              </a:tabLst>
            </a:pPr>
            <a:r>
              <a:rPr lang="en-AU" altLang="en-US" sz="2800"/>
              <a:t>Christmas Day – Philip Adams</a:t>
            </a:r>
          </a:p>
        </p:txBody>
      </p:sp>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l="41238"/>
          <a:stretch>
            <a:fillRect/>
          </a:stretch>
        </p:blipFill>
        <p:spPr bwMode="auto">
          <a:xfrm>
            <a:off x="709613" y="739775"/>
            <a:ext cx="4745037" cy="5391150"/>
          </a:xfrm>
          <a:prstGeom prst="rect">
            <a:avLst/>
          </a:prstGeom>
          <a:noFill/>
          <a:ln>
            <a:noFill/>
          </a:ln>
          <a:effectLst/>
          <a:extLst>
            <a:ext uri="{909E8E84-426E-40DD-AFC4-6F175D3DCCD1}">
              <a14:hiddenFill xmlns:a14="http://schemas.microsoft.com/office/drawing/2010/main">
                <a:blipFill dpi="0" rotWithShape="0">
                  <a:blip/>
                  <a:srcRect l="4123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12188825" cy="6858000"/>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5122" name="Rectangle 2"/>
          <p:cNvSpPr>
            <a:spLocks noChangeArrowheads="1"/>
          </p:cNvSpPr>
          <p:nvPr/>
        </p:nvSpPr>
        <p:spPr bwMode="auto">
          <a:xfrm>
            <a:off x="0" y="0"/>
            <a:ext cx="12188825" cy="6858000"/>
          </a:xfrm>
          <a:prstGeom prst="rect">
            <a:avLst/>
          </a:prstGeom>
          <a:solidFill>
            <a:srgbClr val="DFD9D4">
              <a:alpha val="7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nvGrpSpPr>
          <p:cNvPr id="5123" name="Group 3"/>
          <p:cNvGrpSpPr>
            <a:grpSpLocks/>
          </p:cNvGrpSpPr>
          <p:nvPr/>
        </p:nvGrpSpPr>
        <p:grpSpPr bwMode="auto">
          <a:xfrm>
            <a:off x="-106363" y="106363"/>
            <a:ext cx="7827963" cy="6750050"/>
            <a:chOff x="-67" y="67"/>
            <a:chExt cx="4931" cy="4252"/>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 y="524"/>
              <a:ext cx="3672" cy="37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 y="2"/>
              <a:ext cx="3992" cy="41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6" name="Rectangle 6"/>
          <p:cNvSpPr>
            <a:spLocks noChangeArrowheads="1"/>
          </p:cNvSpPr>
          <p:nvPr/>
        </p:nvSpPr>
        <p:spPr bwMode="auto">
          <a:xfrm>
            <a:off x="407368" y="731635"/>
            <a:ext cx="10768012" cy="5391150"/>
          </a:xfrm>
          <a:prstGeom prst="rect">
            <a:avLst/>
          </a:prstGeom>
          <a:solidFill>
            <a:srgbClr val="F4F2F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5127" name="Rectangle 7"/>
          <p:cNvSpPr>
            <a:spLocks noGrp="1" noChangeArrowheads="1"/>
          </p:cNvSpPr>
          <p:nvPr>
            <p:ph type="title" idx="4294967295"/>
          </p:nvPr>
        </p:nvSpPr>
        <p:spPr>
          <a:xfrm>
            <a:off x="6748463" y="1058863"/>
            <a:ext cx="3440112" cy="1482725"/>
          </a:xfrm>
          <a:ln/>
        </p:spPr>
        <p:txBody>
          <a:bodyPr/>
          <a:lstStyle/>
          <a:p>
            <a:pPr algn="ctr">
              <a:lnSpc>
                <a:spcPct val="100000"/>
              </a:lnSpc>
              <a:tabLst>
                <a:tab pos="723900" algn="l"/>
                <a:tab pos="1447800" algn="l"/>
                <a:tab pos="2171700" algn="l"/>
                <a:tab pos="2895600" algn="l"/>
              </a:tabLst>
            </a:pPr>
            <a:r>
              <a:rPr lang="en-AU" altLang="en-US" sz="4800"/>
              <a:t>Anthems of Christmas</a:t>
            </a:r>
          </a:p>
        </p:txBody>
      </p:sp>
      <p:sp>
        <p:nvSpPr>
          <p:cNvPr id="5128" name="Rectangle 8"/>
          <p:cNvSpPr>
            <a:spLocks noGrp="1" noChangeArrowheads="1"/>
          </p:cNvSpPr>
          <p:nvPr>
            <p:ph type="subTitle" idx="4294967295"/>
          </p:nvPr>
        </p:nvSpPr>
        <p:spPr>
          <a:xfrm>
            <a:off x="5898356" y="2868816"/>
            <a:ext cx="5140325" cy="2516187"/>
          </a:xfrm>
          <a:ln/>
        </p:spPr>
        <p:txBody>
          <a:bodyPr lIns="91440" tIns="45720" rIns="91440" bIns="45720"/>
          <a:lstStyle/>
          <a:p>
            <a:pPr marL="0" indent="0" algn="ctr">
              <a:lnSpc>
                <a:spcPct val="110000"/>
              </a:lnSpc>
              <a:spcAft>
                <a:spcPct val="0"/>
              </a:spcAft>
              <a:tabLst>
                <a:tab pos="723900" algn="l"/>
                <a:tab pos="1447800" algn="l"/>
                <a:tab pos="2171700" algn="l"/>
                <a:tab pos="2895600" algn="l"/>
                <a:tab pos="3619500" algn="l"/>
                <a:tab pos="4343400" algn="l"/>
                <a:tab pos="5067300" algn="l"/>
              </a:tabLst>
            </a:pPr>
            <a:r>
              <a:rPr lang="en-AU" altLang="en-US" sz="2000" dirty="0"/>
              <a:t>Proclamation – Luke  2:1 - 21</a:t>
            </a:r>
          </a:p>
          <a:p>
            <a:pPr marL="0" indent="0" algn="ctr">
              <a:lnSpc>
                <a:spcPct val="110000"/>
              </a:lnSpc>
              <a:spcBef>
                <a:spcPts val="1000"/>
              </a:spcBef>
              <a:spcAft>
                <a:spcPct val="0"/>
              </a:spcAft>
              <a:tabLst>
                <a:tab pos="723900" algn="l"/>
                <a:tab pos="1447800" algn="l"/>
                <a:tab pos="2171700" algn="l"/>
                <a:tab pos="2895600" algn="l"/>
                <a:tab pos="3619500" algn="l"/>
                <a:tab pos="4343400" algn="l"/>
                <a:tab pos="5067300" algn="l"/>
              </a:tabLst>
            </a:pPr>
            <a:endParaRPr lang="en-AU" altLang="en-US" sz="1100" dirty="0"/>
          </a:p>
          <a:p>
            <a:pPr marL="0" indent="0" algn="ctr">
              <a:lnSpc>
                <a:spcPct val="110000"/>
              </a:lnSpc>
              <a:spcBef>
                <a:spcPts val="1000"/>
              </a:spcBef>
              <a:spcAft>
                <a:spcPct val="0"/>
              </a:spcAft>
              <a:tabLst>
                <a:tab pos="723900" algn="l"/>
                <a:tab pos="1447800" algn="l"/>
                <a:tab pos="2171700" algn="l"/>
                <a:tab pos="2895600" algn="l"/>
                <a:tab pos="3619500" algn="l"/>
                <a:tab pos="4343400" algn="l"/>
                <a:tab pos="5067300" algn="l"/>
              </a:tabLst>
            </a:pPr>
            <a:r>
              <a:rPr lang="en-AU" altLang="en-US" sz="2400" dirty="0"/>
              <a:t>Greg Mellow</a:t>
            </a:r>
          </a:p>
        </p:txBody>
      </p:sp>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l="41238"/>
          <a:stretch>
            <a:fillRect/>
          </a:stretch>
        </p:blipFill>
        <p:spPr bwMode="auto">
          <a:xfrm>
            <a:off x="709613" y="739775"/>
            <a:ext cx="4745037" cy="5391150"/>
          </a:xfrm>
          <a:prstGeom prst="rect">
            <a:avLst/>
          </a:prstGeom>
          <a:noFill/>
          <a:ln>
            <a:noFill/>
          </a:ln>
          <a:effectLst/>
          <a:extLst>
            <a:ext uri="{909E8E84-426E-40DD-AFC4-6F175D3DCCD1}">
              <a14:hiddenFill xmlns:a14="http://schemas.microsoft.com/office/drawing/2010/main">
                <a:blipFill dpi="0" rotWithShape="0">
                  <a:blip/>
                  <a:srcRect l="4123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19138" y="273050"/>
            <a:ext cx="10972800" cy="1144588"/>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4000"/>
              <a:t>Proclamation</a:t>
            </a:r>
          </a:p>
        </p:txBody>
      </p:sp>
      <p:sp>
        <p:nvSpPr>
          <p:cNvPr id="6146" name="Rectangle 2"/>
          <p:cNvSpPr>
            <a:spLocks noGrp="1" noChangeArrowheads="1"/>
          </p:cNvSpPr>
          <p:nvPr>
            <p:ph type="body" idx="1"/>
          </p:nvPr>
        </p:nvSpPr>
        <p:spPr>
          <a:xfrm>
            <a:off x="609600" y="1604963"/>
            <a:ext cx="10972800" cy="4525962"/>
          </a:xfrm>
          <a:ln/>
        </p:spPr>
        <p:txBody>
          <a:bodyPr tIns="31752"/>
          <a:lstStyle/>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Census for taxation purposes</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Where was Jesus born?</a:t>
            </a:r>
          </a:p>
          <a:p>
            <a:pPr marL="863600" lvl="1" indent="-323850">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Bethlehem?</a:t>
            </a:r>
          </a:p>
          <a:p>
            <a:pPr marL="863600" lvl="1" indent="-323850">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Stable?</a:t>
            </a:r>
          </a:p>
          <a:p>
            <a:pPr marL="863600" lvl="1" indent="-323850">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Cave?</a:t>
            </a:r>
          </a:p>
          <a:p>
            <a:pPr marL="863600" lvl="1" indent="-323850">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en-AU" altLang="en-US" sz="3600"/>
              <a:t>House?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263" y="142875"/>
            <a:ext cx="9783762" cy="6423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457200"/>
            <a:ext cx="10212387" cy="588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p:cNvSpPr txBox="1">
            <a:spLocks noChangeArrowheads="1"/>
          </p:cNvSpPr>
          <p:nvPr/>
        </p:nvSpPr>
        <p:spPr bwMode="auto">
          <a:xfrm>
            <a:off x="3535363" y="457200"/>
            <a:ext cx="2097087"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6752" rIns="90000" bIns="4500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r>
              <a:rPr lang="en-AU" altLang="en-US" sz="3600"/>
              <a:t>Manger</a:t>
            </a:r>
          </a:p>
        </p:txBody>
      </p:sp>
      <p:sp>
        <p:nvSpPr>
          <p:cNvPr id="8195" name="Text Box 3"/>
          <p:cNvSpPr txBox="1">
            <a:spLocks noChangeArrowheads="1"/>
          </p:cNvSpPr>
          <p:nvPr/>
        </p:nvSpPr>
        <p:spPr bwMode="auto">
          <a:xfrm>
            <a:off x="8242300" y="2546350"/>
            <a:ext cx="2371725"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6752" rIns="90000" bIns="4500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en-AU" altLang="en-US" sz="3600"/>
              <a:t>Kataluma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939</Words>
  <Application>Microsoft Office PowerPoint</Application>
  <PresentationFormat>Widescreen</PresentationFormat>
  <Paragraphs>122</Paragraphs>
  <Slides>19</Slides>
  <Notes>19</Notes>
  <HiddenSlides>4</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Avenir</vt:lpstr>
      <vt:lpstr>Corbel</vt:lpstr>
      <vt:lpstr>Symbol</vt:lpstr>
      <vt:lpstr>Times New Roman</vt:lpstr>
      <vt:lpstr>Wingdings</vt:lpstr>
      <vt:lpstr>Office Theme</vt:lpstr>
      <vt:lpstr>Office Theme</vt:lpstr>
      <vt:lpstr>Depth</vt:lpstr>
      <vt:lpstr>Luke 2: 1-20</vt:lpstr>
      <vt:lpstr>Luke 2: 1-20</vt:lpstr>
      <vt:lpstr>Luke 2: 1-20</vt:lpstr>
      <vt:lpstr>Luke 2: 1-20</vt:lpstr>
      <vt:lpstr>Anthems of Christmas</vt:lpstr>
      <vt:lpstr>Anthems of Christmas</vt:lpstr>
      <vt:lpstr>Proclamation</vt:lpstr>
      <vt:lpstr>PowerPoint Presentation</vt:lpstr>
      <vt:lpstr>PowerPoint Presentation</vt:lpstr>
      <vt:lpstr>Proclamation</vt:lpstr>
      <vt:lpstr>Proclamation</vt:lpstr>
      <vt:lpstr>The “Anthem”</vt:lpstr>
      <vt:lpstr>The Anthem</vt:lpstr>
      <vt:lpstr>The Anthem: Peace</vt:lpstr>
      <vt:lpstr>The Anthem: Peace</vt:lpstr>
      <vt:lpstr>The Anthem: Peace</vt:lpstr>
      <vt:lpstr>The Anthem: Peace</vt:lpstr>
      <vt:lpstr>God's Peace for today</vt:lpstr>
      <vt:lpstr>God's Peace for this Christmas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Anthems of Christmas</dc:title>
  <dc:creator>Gregory MELLOW</dc:creator>
  <cp:lastModifiedBy>Streamer</cp:lastModifiedBy>
  <cp:revision>7</cp:revision>
  <cp:lastPrinted>1601-01-01T00:00:00Z</cp:lastPrinted>
  <dcterms:created xsi:type="dcterms:W3CDTF">1601-01-01T00:00:00Z</dcterms:created>
  <dcterms:modified xsi:type="dcterms:W3CDTF">2022-12-11T00:31:35Z</dcterms:modified>
</cp:coreProperties>
</file>